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8" r:id="rId1"/>
  </p:sldMasterIdLst>
  <p:sldIdLst>
    <p:sldId id="256" r:id="rId2"/>
    <p:sldId id="265" r:id="rId3"/>
    <p:sldId id="271" r:id="rId4"/>
    <p:sldId id="272" r:id="rId5"/>
    <p:sldId id="268" r:id="rId6"/>
    <p:sldId id="266" r:id="rId7"/>
    <p:sldId id="267" r:id="rId8"/>
    <p:sldId id="274" r:id="rId9"/>
    <p:sldId id="273" r:id="rId10"/>
    <p:sldId id="276" r:id="rId11"/>
    <p:sldId id="275" r:id="rId12"/>
    <p:sldId id="277" r:id="rId13"/>
    <p:sldId id="283" r:id="rId14"/>
    <p:sldId id="269" r:id="rId15"/>
    <p:sldId id="279" r:id="rId16"/>
    <p:sldId id="270" r:id="rId17"/>
    <p:sldId id="281" r:id="rId18"/>
    <p:sldId id="280" r:id="rId19"/>
    <p:sldId id="282" r:id="rId20"/>
    <p:sldId id="278"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45200"/>
    <a:srgbClr val="929000"/>
    <a:srgbClr val="FF9300"/>
    <a:srgbClr val="FF7B1D"/>
    <a:srgbClr val="73FDD6"/>
    <a:srgbClr val="FFD579"/>
    <a:srgbClr val="9411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176"/>
    <p:restoredTop sz="94472"/>
  </p:normalViewPr>
  <p:slideViewPr>
    <p:cSldViewPr snapToGrid="0" snapToObjects="1">
      <p:cViewPr varScale="1">
        <p:scale>
          <a:sx n="69" d="100"/>
          <a:sy n="69" d="100"/>
        </p:scale>
        <p:origin x="208" y="784"/>
      </p:cViewPr>
      <p:guideLst/>
    </p:cSldViewPr>
  </p:slideViewPr>
  <p:notesTextViewPr>
    <p:cViewPr>
      <p:scale>
        <a:sx n="1" d="1"/>
        <a:sy n="1" d="1"/>
      </p:scale>
      <p:origin x="0" y="0"/>
    </p:cViewPr>
  </p:notesTextViewPr>
  <p:sorterViewPr>
    <p:cViewPr>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56279CF-714F-47D8-9917-E956846B988C}"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0375BBDA-480F-4E8B-AB8B-A99C378425BF}">
      <dgm:prSet/>
      <dgm:spPr/>
      <dgm:t>
        <a:bodyPr/>
        <a:lstStyle/>
        <a:p>
          <a:r>
            <a:rPr lang="en-GB"/>
            <a:t>A good Vision and Mission will complement each other</a:t>
          </a:r>
          <a:endParaRPr lang="en-US"/>
        </a:p>
      </dgm:t>
    </dgm:pt>
    <dgm:pt modelId="{596B8C15-609D-4D86-9459-31BB06108987}" type="parTrans" cxnId="{068FBE37-37B9-4162-BB50-7D9D4B15C697}">
      <dgm:prSet/>
      <dgm:spPr/>
      <dgm:t>
        <a:bodyPr/>
        <a:lstStyle/>
        <a:p>
          <a:endParaRPr lang="en-US"/>
        </a:p>
      </dgm:t>
    </dgm:pt>
    <dgm:pt modelId="{43E2B522-52EE-41EB-A577-537E85F5B673}" type="sibTrans" cxnId="{068FBE37-37B9-4162-BB50-7D9D4B15C697}">
      <dgm:prSet/>
      <dgm:spPr/>
      <dgm:t>
        <a:bodyPr/>
        <a:lstStyle/>
        <a:p>
          <a:endParaRPr lang="en-US"/>
        </a:p>
      </dgm:t>
    </dgm:pt>
    <dgm:pt modelId="{4CCBB331-F514-4D6F-ACB8-047AB72DD469}">
      <dgm:prSet/>
      <dgm:spPr/>
      <dgm:t>
        <a:bodyPr/>
        <a:lstStyle/>
        <a:p>
          <a:r>
            <a:rPr lang="en-GB"/>
            <a:t>Mission is what you actually do today as a service</a:t>
          </a:r>
          <a:endParaRPr lang="en-US"/>
        </a:p>
      </dgm:t>
    </dgm:pt>
    <dgm:pt modelId="{B9AC4433-251F-4F3B-93DB-2195A8A40F03}" type="parTrans" cxnId="{715FE884-C686-4D36-9D0E-3F215DD6E9A5}">
      <dgm:prSet/>
      <dgm:spPr/>
      <dgm:t>
        <a:bodyPr/>
        <a:lstStyle/>
        <a:p>
          <a:endParaRPr lang="en-US"/>
        </a:p>
      </dgm:t>
    </dgm:pt>
    <dgm:pt modelId="{6572F2D1-49E9-41C9-83D2-950EDFDFA335}" type="sibTrans" cxnId="{715FE884-C686-4D36-9D0E-3F215DD6E9A5}">
      <dgm:prSet/>
      <dgm:spPr/>
      <dgm:t>
        <a:bodyPr/>
        <a:lstStyle/>
        <a:p>
          <a:endParaRPr lang="en-US"/>
        </a:p>
      </dgm:t>
    </dgm:pt>
    <dgm:pt modelId="{9306AD80-511A-4870-A290-2AF025BACBD9}">
      <dgm:prSet/>
      <dgm:spPr/>
      <dgm:t>
        <a:bodyPr/>
        <a:lstStyle/>
        <a:p>
          <a:r>
            <a:rPr lang="en-GB"/>
            <a:t>The Mission explains how this Vision is being achieved and what    the company actually does</a:t>
          </a:r>
          <a:endParaRPr lang="en-US"/>
        </a:p>
      </dgm:t>
    </dgm:pt>
    <dgm:pt modelId="{C6A7A8F1-16BB-428A-8BD1-C2CE32C703CD}" type="parTrans" cxnId="{DAAA8C1A-93C6-472E-8FAF-912BF779D4D4}">
      <dgm:prSet/>
      <dgm:spPr/>
      <dgm:t>
        <a:bodyPr/>
        <a:lstStyle/>
        <a:p>
          <a:endParaRPr lang="en-US"/>
        </a:p>
      </dgm:t>
    </dgm:pt>
    <dgm:pt modelId="{A61B528B-744F-4734-895B-BDDA63308C91}" type="sibTrans" cxnId="{DAAA8C1A-93C6-472E-8FAF-912BF779D4D4}">
      <dgm:prSet/>
      <dgm:spPr/>
      <dgm:t>
        <a:bodyPr/>
        <a:lstStyle/>
        <a:p>
          <a:endParaRPr lang="en-US"/>
        </a:p>
      </dgm:t>
    </dgm:pt>
    <dgm:pt modelId="{0C914D7C-278F-2E40-A076-A342EB67721C}" type="pres">
      <dgm:prSet presAssocID="{856279CF-714F-47D8-9917-E956846B988C}" presName="linear" presStyleCnt="0">
        <dgm:presLayoutVars>
          <dgm:animLvl val="lvl"/>
          <dgm:resizeHandles val="exact"/>
        </dgm:presLayoutVars>
      </dgm:prSet>
      <dgm:spPr/>
    </dgm:pt>
    <dgm:pt modelId="{3E95D4BC-153A-A941-BC3D-4DEEA64C8CEE}" type="pres">
      <dgm:prSet presAssocID="{0375BBDA-480F-4E8B-AB8B-A99C378425BF}" presName="parentText" presStyleLbl="node1" presStyleIdx="0" presStyleCnt="3">
        <dgm:presLayoutVars>
          <dgm:chMax val="0"/>
          <dgm:bulletEnabled val="1"/>
        </dgm:presLayoutVars>
      </dgm:prSet>
      <dgm:spPr/>
    </dgm:pt>
    <dgm:pt modelId="{4287BD57-45CB-4343-A9F3-475B68E96786}" type="pres">
      <dgm:prSet presAssocID="{43E2B522-52EE-41EB-A577-537E85F5B673}" presName="spacer" presStyleCnt="0"/>
      <dgm:spPr/>
    </dgm:pt>
    <dgm:pt modelId="{DEB92D43-7680-4D46-B05F-3690A2F3F45C}" type="pres">
      <dgm:prSet presAssocID="{4CCBB331-F514-4D6F-ACB8-047AB72DD469}" presName="parentText" presStyleLbl="node1" presStyleIdx="1" presStyleCnt="3">
        <dgm:presLayoutVars>
          <dgm:chMax val="0"/>
          <dgm:bulletEnabled val="1"/>
        </dgm:presLayoutVars>
      </dgm:prSet>
      <dgm:spPr/>
    </dgm:pt>
    <dgm:pt modelId="{CE192381-CD4E-1740-9EBC-C37988CCFF04}" type="pres">
      <dgm:prSet presAssocID="{6572F2D1-49E9-41C9-83D2-950EDFDFA335}" presName="spacer" presStyleCnt="0"/>
      <dgm:spPr/>
    </dgm:pt>
    <dgm:pt modelId="{EBDBF9C5-95B7-EF4C-A535-C12BA28434D8}" type="pres">
      <dgm:prSet presAssocID="{9306AD80-511A-4870-A290-2AF025BACBD9}" presName="parentText" presStyleLbl="node1" presStyleIdx="2" presStyleCnt="3">
        <dgm:presLayoutVars>
          <dgm:chMax val="0"/>
          <dgm:bulletEnabled val="1"/>
        </dgm:presLayoutVars>
      </dgm:prSet>
      <dgm:spPr/>
    </dgm:pt>
  </dgm:ptLst>
  <dgm:cxnLst>
    <dgm:cxn modelId="{5921E402-B05D-2340-86A7-9575077B6858}" type="presOf" srcId="{0375BBDA-480F-4E8B-AB8B-A99C378425BF}" destId="{3E95D4BC-153A-A941-BC3D-4DEEA64C8CEE}" srcOrd="0" destOrd="0" presId="urn:microsoft.com/office/officeart/2005/8/layout/vList2"/>
    <dgm:cxn modelId="{DAAA8C1A-93C6-472E-8FAF-912BF779D4D4}" srcId="{856279CF-714F-47D8-9917-E956846B988C}" destId="{9306AD80-511A-4870-A290-2AF025BACBD9}" srcOrd="2" destOrd="0" parTransId="{C6A7A8F1-16BB-428A-8BD1-C2CE32C703CD}" sibTransId="{A61B528B-744F-4734-895B-BDDA63308C91}"/>
    <dgm:cxn modelId="{068FBE37-37B9-4162-BB50-7D9D4B15C697}" srcId="{856279CF-714F-47D8-9917-E956846B988C}" destId="{0375BBDA-480F-4E8B-AB8B-A99C378425BF}" srcOrd="0" destOrd="0" parTransId="{596B8C15-609D-4D86-9459-31BB06108987}" sibTransId="{43E2B522-52EE-41EB-A577-537E85F5B673}"/>
    <dgm:cxn modelId="{715FE884-C686-4D36-9D0E-3F215DD6E9A5}" srcId="{856279CF-714F-47D8-9917-E956846B988C}" destId="{4CCBB331-F514-4D6F-ACB8-047AB72DD469}" srcOrd="1" destOrd="0" parTransId="{B9AC4433-251F-4F3B-93DB-2195A8A40F03}" sibTransId="{6572F2D1-49E9-41C9-83D2-950EDFDFA335}"/>
    <dgm:cxn modelId="{3A220597-BB3A-AC41-A17E-6FF3060A0097}" type="presOf" srcId="{9306AD80-511A-4870-A290-2AF025BACBD9}" destId="{EBDBF9C5-95B7-EF4C-A535-C12BA28434D8}" srcOrd="0" destOrd="0" presId="urn:microsoft.com/office/officeart/2005/8/layout/vList2"/>
    <dgm:cxn modelId="{51731FA7-29C3-A540-9B61-4946FA239742}" type="presOf" srcId="{4CCBB331-F514-4D6F-ACB8-047AB72DD469}" destId="{DEB92D43-7680-4D46-B05F-3690A2F3F45C}" srcOrd="0" destOrd="0" presId="urn:microsoft.com/office/officeart/2005/8/layout/vList2"/>
    <dgm:cxn modelId="{5AD28CDF-0382-ED49-986A-86ADD8A872E7}" type="presOf" srcId="{856279CF-714F-47D8-9917-E956846B988C}" destId="{0C914D7C-278F-2E40-A076-A342EB67721C}" srcOrd="0" destOrd="0" presId="urn:microsoft.com/office/officeart/2005/8/layout/vList2"/>
    <dgm:cxn modelId="{0AC8E6BE-83CE-1B43-853F-8F5D3D70E912}" type="presParOf" srcId="{0C914D7C-278F-2E40-A076-A342EB67721C}" destId="{3E95D4BC-153A-A941-BC3D-4DEEA64C8CEE}" srcOrd="0" destOrd="0" presId="urn:microsoft.com/office/officeart/2005/8/layout/vList2"/>
    <dgm:cxn modelId="{4F10CCBD-8B88-2244-8569-AB0C98E25A1B}" type="presParOf" srcId="{0C914D7C-278F-2E40-A076-A342EB67721C}" destId="{4287BD57-45CB-4343-A9F3-475B68E96786}" srcOrd="1" destOrd="0" presId="urn:microsoft.com/office/officeart/2005/8/layout/vList2"/>
    <dgm:cxn modelId="{B6A562FB-133C-A841-B023-91D68C4D9E8F}" type="presParOf" srcId="{0C914D7C-278F-2E40-A076-A342EB67721C}" destId="{DEB92D43-7680-4D46-B05F-3690A2F3F45C}" srcOrd="2" destOrd="0" presId="urn:microsoft.com/office/officeart/2005/8/layout/vList2"/>
    <dgm:cxn modelId="{65EE41EB-508F-8441-BAA6-E9D5452F8EC1}" type="presParOf" srcId="{0C914D7C-278F-2E40-A076-A342EB67721C}" destId="{CE192381-CD4E-1740-9EBC-C37988CCFF04}" srcOrd="3" destOrd="0" presId="urn:microsoft.com/office/officeart/2005/8/layout/vList2"/>
    <dgm:cxn modelId="{DFF9A62F-4C3E-5742-8B35-7E10535DEB4E}" type="presParOf" srcId="{0C914D7C-278F-2E40-A076-A342EB67721C}" destId="{EBDBF9C5-95B7-EF4C-A535-C12BA28434D8}"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093ECE1-3859-4DCB-9BB1-D38FBC2DA00A}"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D7EA7CE2-0A98-4D71-9A1B-4E718B22AFF3}">
      <dgm:prSet/>
      <dgm:spPr/>
      <dgm:t>
        <a:bodyPr/>
        <a:lstStyle/>
        <a:p>
          <a:r>
            <a:rPr lang="en-GB"/>
            <a:t>What you do</a:t>
          </a:r>
          <a:endParaRPr lang="en-US"/>
        </a:p>
      </dgm:t>
    </dgm:pt>
    <dgm:pt modelId="{742BAA53-E7AF-42FA-9B5A-27DE470348A8}" type="parTrans" cxnId="{54636026-1856-4DC3-B7DC-C288AC4045D1}">
      <dgm:prSet/>
      <dgm:spPr/>
      <dgm:t>
        <a:bodyPr/>
        <a:lstStyle/>
        <a:p>
          <a:endParaRPr lang="en-US"/>
        </a:p>
      </dgm:t>
    </dgm:pt>
    <dgm:pt modelId="{87E0E6CA-4522-401B-AB5D-E4003E5845D5}" type="sibTrans" cxnId="{54636026-1856-4DC3-B7DC-C288AC4045D1}">
      <dgm:prSet/>
      <dgm:spPr/>
      <dgm:t>
        <a:bodyPr/>
        <a:lstStyle/>
        <a:p>
          <a:endParaRPr lang="en-US"/>
        </a:p>
      </dgm:t>
    </dgm:pt>
    <dgm:pt modelId="{4ABDA939-830A-44E2-9AE3-AEBA5D60804A}">
      <dgm:prSet/>
      <dgm:spPr/>
      <dgm:t>
        <a:bodyPr/>
        <a:lstStyle/>
        <a:p>
          <a:r>
            <a:rPr lang="en-GB"/>
            <a:t>Why you do it</a:t>
          </a:r>
          <a:endParaRPr lang="en-US"/>
        </a:p>
      </dgm:t>
    </dgm:pt>
    <dgm:pt modelId="{C1E96403-D4D4-4F4C-B14B-57A1781D43B2}" type="parTrans" cxnId="{7B352DCB-69A5-46F0-A4EA-0636BA2F5836}">
      <dgm:prSet/>
      <dgm:spPr/>
      <dgm:t>
        <a:bodyPr/>
        <a:lstStyle/>
        <a:p>
          <a:endParaRPr lang="en-US"/>
        </a:p>
      </dgm:t>
    </dgm:pt>
    <dgm:pt modelId="{48B983AD-E402-4E8A-BF5E-304FFAFA8308}" type="sibTrans" cxnId="{7B352DCB-69A5-46F0-A4EA-0636BA2F5836}">
      <dgm:prSet/>
      <dgm:spPr/>
      <dgm:t>
        <a:bodyPr/>
        <a:lstStyle/>
        <a:p>
          <a:endParaRPr lang="en-US"/>
        </a:p>
      </dgm:t>
    </dgm:pt>
    <dgm:pt modelId="{5A05336A-7C5D-4EB0-A7D0-A04AF716E663}">
      <dgm:prSet/>
      <dgm:spPr/>
      <dgm:t>
        <a:bodyPr/>
        <a:lstStyle/>
        <a:p>
          <a:r>
            <a:rPr lang="en-GB"/>
            <a:t>How you do it</a:t>
          </a:r>
          <a:endParaRPr lang="en-US"/>
        </a:p>
      </dgm:t>
    </dgm:pt>
    <dgm:pt modelId="{80FE3ECE-FBA6-4E9F-83AE-EC8930324308}" type="parTrans" cxnId="{2CB95630-9F10-47E0-A340-E787D351DBC8}">
      <dgm:prSet/>
      <dgm:spPr/>
      <dgm:t>
        <a:bodyPr/>
        <a:lstStyle/>
        <a:p>
          <a:endParaRPr lang="en-US"/>
        </a:p>
      </dgm:t>
    </dgm:pt>
    <dgm:pt modelId="{D61129DA-D519-461B-A73C-B0F0AC4099E1}" type="sibTrans" cxnId="{2CB95630-9F10-47E0-A340-E787D351DBC8}">
      <dgm:prSet/>
      <dgm:spPr/>
      <dgm:t>
        <a:bodyPr/>
        <a:lstStyle/>
        <a:p>
          <a:endParaRPr lang="en-US"/>
        </a:p>
      </dgm:t>
    </dgm:pt>
    <dgm:pt modelId="{27981067-EE2C-46B0-8F89-EA7400082BCA}">
      <dgm:prSet/>
      <dgm:spPr/>
      <dgm:t>
        <a:bodyPr/>
        <a:lstStyle/>
        <a:p>
          <a:r>
            <a:rPr lang="en-GB"/>
            <a:t>Where you do it</a:t>
          </a:r>
          <a:endParaRPr lang="en-US"/>
        </a:p>
      </dgm:t>
    </dgm:pt>
    <dgm:pt modelId="{86A26E48-1BF1-4A61-BAC8-6B2CBCEFFE9D}" type="parTrans" cxnId="{55AFE8C2-9188-45B2-86A3-1B251D6496D2}">
      <dgm:prSet/>
      <dgm:spPr/>
      <dgm:t>
        <a:bodyPr/>
        <a:lstStyle/>
        <a:p>
          <a:endParaRPr lang="en-US"/>
        </a:p>
      </dgm:t>
    </dgm:pt>
    <dgm:pt modelId="{2813A3DA-EE78-4B50-AA56-36401BB8A65A}" type="sibTrans" cxnId="{55AFE8C2-9188-45B2-86A3-1B251D6496D2}">
      <dgm:prSet/>
      <dgm:spPr/>
      <dgm:t>
        <a:bodyPr/>
        <a:lstStyle/>
        <a:p>
          <a:endParaRPr lang="en-US"/>
        </a:p>
      </dgm:t>
    </dgm:pt>
    <dgm:pt modelId="{5AF7BD75-D4EF-4DBB-9CD2-3E8F8FA55FC2}">
      <dgm:prSet/>
      <dgm:spPr/>
      <dgm:t>
        <a:bodyPr/>
        <a:lstStyle/>
        <a:p>
          <a:r>
            <a:rPr lang="en-GB" dirty="0"/>
            <a:t>Who you do it for</a:t>
          </a:r>
          <a:endParaRPr lang="en-US" dirty="0"/>
        </a:p>
      </dgm:t>
    </dgm:pt>
    <dgm:pt modelId="{19F518F1-B1DF-4848-8C29-9CA8F6120EED}" type="parTrans" cxnId="{186FFF81-3292-4045-8C17-C3DCC0DD82D4}">
      <dgm:prSet/>
      <dgm:spPr/>
      <dgm:t>
        <a:bodyPr/>
        <a:lstStyle/>
        <a:p>
          <a:endParaRPr lang="en-US"/>
        </a:p>
      </dgm:t>
    </dgm:pt>
    <dgm:pt modelId="{3B2E6216-A2D1-4FA2-AB76-7E9410F04756}" type="sibTrans" cxnId="{186FFF81-3292-4045-8C17-C3DCC0DD82D4}">
      <dgm:prSet/>
      <dgm:spPr/>
      <dgm:t>
        <a:bodyPr/>
        <a:lstStyle/>
        <a:p>
          <a:endParaRPr lang="en-US"/>
        </a:p>
      </dgm:t>
    </dgm:pt>
    <dgm:pt modelId="{6687CF22-A608-004A-A07F-C0D321BC9B7F}">
      <dgm:prSet/>
      <dgm:spPr/>
      <dgm:t>
        <a:bodyPr/>
        <a:lstStyle/>
        <a:p>
          <a:r>
            <a:rPr lang="en-US" dirty="0"/>
            <a:t>How it makes you feel</a:t>
          </a:r>
        </a:p>
      </dgm:t>
    </dgm:pt>
    <dgm:pt modelId="{1DFB5215-C9CA-124C-800D-4200F065BD92}" type="parTrans" cxnId="{EF40B748-E1AF-864D-B33B-0E29E4320231}">
      <dgm:prSet/>
      <dgm:spPr/>
    </dgm:pt>
    <dgm:pt modelId="{D69DFAD3-69D8-434B-8755-86AA63630DFC}" type="sibTrans" cxnId="{EF40B748-E1AF-864D-B33B-0E29E4320231}">
      <dgm:prSet/>
      <dgm:spPr/>
    </dgm:pt>
    <dgm:pt modelId="{A14D4A77-F1DA-454E-833E-5171EAE7C009}" type="pres">
      <dgm:prSet presAssocID="{2093ECE1-3859-4DCB-9BB1-D38FBC2DA00A}" presName="diagram" presStyleCnt="0">
        <dgm:presLayoutVars>
          <dgm:dir/>
          <dgm:resizeHandles val="exact"/>
        </dgm:presLayoutVars>
      </dgm:prSet>
      <dgm:spPr/>
    </dgm:pt>
    <dgm:pt modelId="{70CB6945-C082-A341-8FD3-83AB3509BAC9}" type="pres">
      <dgm:prSet presAssocID="{D7EA7CE2-0A98-4D71-9A1B-4E718B22AFF3}" presName="node" presStyleLbl="node1" presStyleIdx="0" presStyleCnt="6">
        <dgm:presLayoutVars>
          <dgm:bulletEnabled val="1"/>
        </dgm:presLayoutVars>
      </dgm:prSet>
      <dgm:spPr/>
    </dgm:pt>
    <dgm:pt modelId="{EF1A5898-5D66-584B-906D-4B39D4B5D52C}" type="pres">
      <dgm:prSet presAssocID="{87E0E6CA-4522-401B-AB5D-E4003E5845D5}" presName="sibTrans" presStyleCnt="0"/>
      <dgm:spPr/>
    </dgm:pt>
    <dgm:pt modelId="{3479FD5C-173E-C34C-872D-9CF53B1A7532}" type="pres">
      <dgm:prSet presAssocID="{4ABDA939-830A-44E2-9AE3-AEBA5D60804A}" presName="node" presStyleLbl="node1" presStyleIdx="1" presStyleCnt="6">
        <dgm:presLayoutVars>
          <dgm:bulletEnabled val="1"/>
        </dgm:presLayoutVars>
      </dgm:prSet>
      <dgm:spPr/>
    </dgm:pt>
    <dgm:pt modelId="{5A7D4C68-8AAC-AF4C-935B-B496084C08D6}" type="pres">
      <dgm:prSet presAssocID="{48B983AD-E402-4E8A-BF5E-304FFAFA8308}" presName="sibTrans" presStyleCnt="0"/>
      <dgm:spPr/>
    </dgm:pt>
    <dgm:pt modelId="{10B2ED4E-6DC9-2242-AA1D-3D494A05C391}" type="pres">
      <dgm:prSet presAssocID="{5A05336A-7C5D-4EB0-A7D0-A04AF716E663}" presName="node" presStyleLbl="node1" presStyleIdx="2" presStyleCnt="6">
        <dgm:presLayoutVars>
          <dgm:bulletEnabled val="1"/>
        </dgm:presLayoutVars>
      </dgm:prSet>
      <dgm:spPr/>
    </dgm:pt>
    <dgm:pt modelId="{B48ABE12-462E-574E-B292-B0281A892C85}" type="pres">
      <dgm:prSet presAssocID="{D61129DA-D519-461B-A73C-B0F0AC4099E1}" presName="sibTrans" presStyleCnt="0"/>
      <dgm:spPr/>
    </dgm:pt>
    <dgm:pt modelId="{D052E60F-83E1-C74D-9E12-387D74CEC4B7}" type="pres">
      <dgm:prSet presAssocID="{27981067-EE2C-46B0-8F89-EA7400082BCA}" presName="node" presStyleLbl="node1" presStyleIdx="3" presStyleCnt="6">
        <dgm:presLayoutVars>
          <dgm:bulletEnabled val="1"/>
        </dgm:presLayoutVars>
      </dgm:prSet>
      <dgm:spPr/>
    </dgm:pt>
    <dgm:pt modelId="{ED9CCF20-9A02-4A43-93CB-BFBF40589AA2}" type="pres">
      <dgm:prSet presAssocID="{2813A3DA-EE78-4B50-AA56-36401BB8A65A}" presName="sibTrans" presStyleCnt="0"/>
      <dgm:spPr/>
    </dgm:pt>
    <dgm:pt modelId="{0EF44000-ACC4-7342-8BF5-8757E7AE455A}" type="pres">
      <dgm:prSet presAssocID="{5AF7BD75-D4EF-4DBB-9CD2-3E8F8FA55FC2}" presName="node" presStyleLbl="node1" presStyleIdx="4" presStyleCnt="6">
        <dgm:presLayoutVars>
          <dgm:bulletEnabled val="1"/>
        </dgm:presLayoutVars>
      </dgm:prSet>
      <dgm:spPr/>
    </dgm:pt>
    <dgm:pt modelId="{63200E37-CB75-FF49-AFE9-3E33B6FA7379}" type="pres">
      <dgm:prSet presAssocID="{3B2E6216-A2D1-4FA2-AB76-7E9410F04756}" presName="sibTrans" presStyleCnt="0"/>
      <dgm:spPr/>
    </dgm:pt>
    <dgm:pt modelId="{70B2B08A-1232-6B40-AA34-CF5391599228}" type="pres">
      <dgm:prSet presAssocID="{6687CF22-A608-004A-A07F-C0D321BC9B7F}" presName="node" presStyleLbl="node1" presStyleIdx="5" presStyleCnt="6">
        <dgm:presLayoutVars>
          <dgm:bulletEnabled val="1"/>
        </dgm:presLayoutVars>
      </dgm:prSet>
      <dgm:spPr/>
    </dgm:pt>
  </dgm:ptLst>
  <dgm:cxnLst>
    <dgm:cxn modelId="{9BBD791F-9F1A-BC4E-A650-C6DB47A46FDD}" type="presOf" srcId="{27981067-EE2C-46B0-8F89-EA7400082BCA}" destId="{D052E60F-83E1-C74D-9E12-387D74CEC4B7}" srcOrd="0" destOrd="0" presId="urn:microsoft.com/office/officeart/2005/8/layout/default"/>
    <dgm:cxn modelId="{54636026-1856-4DC3-B7DC-C288AC4045D1}" srcId="{2093ECE1-3859-4DCB-9BB1-D38FBC2DA00A}" destId="{D7EA7CE2-0A98-4D71-9A1B-4E718B22AFF3}" srcOrd="0" destOrd="0" parTransId="{742BAA53-E7AF-42FA-9B5A-27DE470348A8}" sibTransId="{87E0E6CA-4522-401B-AB5D-E4003E5845D5}"/>
    <dgm:cxn modelId="{D1932930-0837-E640-99D8-234CFC58B6F7}" type="presOf" srcId="{2093ECE1-3859-4DCB-9BB1-D38FBC2DA00A}" destId="{A14D4A77-F1DA-454E-833E-5171EAE7C009}" srcOrd="0" destOrd="0" presId="urn:microsoft.com/office/officeart/2005/8/layout/default"/>
    <dgm:cxn modelId="{2CB95630-9F10-47E0-A340-E787D351DBC8}" srcId="{2093ECE1-3859-4DCB-9BB1-D38FBC2DA00A}" destId="{5A05336A-7C5D-4EB0-A7D0-A04AF716E663}" srcOrd="2" destOrd="0" parTransId="{80FE3ECE-FBA6-4E9F-83AE-EC8930324308}" sibTransId="{D61129DA-D519-461B-A73C-B0F0AC4099E1}"/>
    <dgm:cxn modelId="{EF40B748-E1AF-864D-B33B-0E29E4320231}" srcId="{2093ECE1-3859-4DCB-9BB1-D38FBC2DA00A}" destId="{6687CF22-A608-004A-A07F-C0D321BC9B7F}" srcOrd="5" destOrd="0" parTransId="{1DFB5215-C9CA-124C-800D-4200F065BD92}" sibTransId="{D69DFAD3-69D8-434B-8755-86AA63630DFC}"/>
    <dgm:cxn modelId="{186FFF81-3292-4045-8C17-C3DCC0DD82D4}" srcId="{2093ECE1-3859-4DCB-9BB1-D38FBC2DA00A}" destId="{5AF7BD75-D4EF-4DBB-9CD2-3E8F8FA55FC2}" srcOrd="4" destOrd="0" parTransId="{19F518F1-B1DF-4848-8C29-9CA8F6120EED}" sibTransId="{3B2E6216-A2D1-4FA2-AB76-7E9410F04756}"/>
    <dgm:cxn modelId="{07825AA2-E4F5-5D4E-9652-E5BC3EB0ED9B}" type="presOf" srcId="{4ABDA939-830A-44E2-9AE3-AEBA5D60804A}" destId="{3479FD5C-173E-C34C-872D-9CF53B1A7532}" srcOrd="0" destOrd="0" presId="urn:microsoft.com/office/officeart/2005/8/layout/default"/>
    <dgm:cxn modelId="{31EA2BB2-45D1-FC4E-BFE6-7D09635FE6D0}" type="presOf" srcId="{6687CF22-A608-004A-A07F-C0D321BC9B7F}" destId="{70B2B08A-1232-6B40-AA34-CF5391599228}" srcOrd="0" destOrd="0" presId="urn:microsoft.com/office/officeart/2005/8/layout/default"/>
    <dgm:cxn modelId="{55AFE8C2-9188-45B2-86A3-1B251D6496D2}" srcId="{2093ECE1-3859-4DCB-9BB1-D38FBC2DA00A}" destId="{27981067-EE2C-46B0-8F89-EA7400082BCA}" srcOrd="3" destOrd="0" parTransId="{86A26E48-1BF1-4A61-BAC8-6B2CBCEFFE9D}" sibTransId="{2813A3DA-EE78-4B50-AA56-36401BB8A65A}"/>
    <dgm:cxn modelId="{C46EB7C6-5DE1-5A47-BBCB-6638EF15E628}" type="presOf" srcId="{D7EA7CE2-0A98-4D71-9A1B-4E718B22AFF3}" destId="{70CB6945-C082-A341-8FD3-83AB3509BAC9}" srcOrd="0" destOrd="0" presId="urn:microsoft.com/office/officeart/2005/8/layout/default"/>
    <dgm:cxn modelId="{7B352DCB-69A5-46F0-A4EA-0636BA2F5836}" srcId="{2093ECE1-3859-4DCB-9BB1-D38FBC2DA00A}" destId="{4ABDA939-830A-44E2-9AE3-AEBA5D60804A}" srcOrd="1" destOrd="0" parTransId="{C1E96403-D4D4-4F4C-B14B-57A1781D43B2}" sibTransId="{48B983AD-E402-4E8A-BF5E-304FFAFA8308}"/>
    <dgm:cxn modelId="{CD2318D0-DB82-494C-B657-C335D15A48A2}" type="presOf" srcId="{5A05336A-7C5D-4EB0-A7D0-A04AF716E663}" destId="{10B2ED4E-6DC9-2242-AA1D-3D494A05C391}" srcOrd="0" destOrd="0" presId="urn:microsoft.com/office/officeart/2005/8/layout/default"/>
    <dgm:cxn modelId="{BA3A75DA-5C22-1C42-BBC2-2C87CFF5692D}" type="presOf" srcId="{5AF7BD75-D4EF-4DBB-9CD2-3E8F8FA55FC2}" destId="{0EF44000-ACC4-7342-8BF5-8757E7AE455A}" srcOrd="0" destOrd="0" presId="urn:microsoft.com/office/officeart/2005/8/layout/default"/>
    <dgm:cxn modelId="{C54856C9-762D-D146-8C59-6582BF5FD45F}" type="presParOf" srcId="{A14D4A77-F1DA-454E-833E-5171EAE7C009}" destId="{70CB6945-C082-A341-8FD3-83AB3509BAC9}" srcOrd="0" destOrd="0" presId="urn:microsoft.com/office/officeart/2005/8/layout/default"/>
    <dgm:cxn modelId="{AF692737-D9E7-1246-9D08-D87922BF3CC8}" type="presParOf" srcId="{A14D4A77-F1DA-454E-833E-5171EAE7C009}" destId="{EF1A5898-5D66-584B-906D-4B39D4B5D52C}" srcOrd="1" destOrd="0" presId="urn:microsoft.com/office/officeart/2005/8/layout/default"/>
    <dgm:cxn modelId="{5C5A3402-7BAA-9147-BD61-0075B065D820}" type="presParOf" srcId="{A14D4A77-F1DA-454E-833E-5171EAE7C009}" destId="{3479FD5C-173E-C34C-872D-9CF53B1A7532}" srcOrd="2" destOrd="0" presId="urn:microsoft.com/office/officeart/2005/8/layout/default"/>
    <dgm:cxn modelId="{61C320A0-CC35-C54F-A061-E6E917B5376E}" type="presParOf" srcId="{A14D4A77-F1DA-454E-833E-5171EAE7C009}" destId="{5A7D4C68-8AAC-AF4C-935B-B496084C08D6}" srcOrd="3" destOrd="0" presId="urn:microsoft.com/office/officeart/2005/8/layout/default"/>
    <dgm:cxn modelId="{3CB1F385-0B86-0545-953A-9E2A6B79D8C4}" type="presParOf" srcId="{A14D4A77-F1DA-454E-833E-5171EAE7C009}" destId="{10B2ED4E-6DC9-2242-AA1D-3D494A05C391}" srcOrd="4" destOrd="0" presId="urn:microsoft.com/office/officeart/2005/8/layout/default"/>
    <dgm:cxn modelId="{CB9410CB-089E-F743-AF49-3C756BDD20B1}" type="presParOf" srcId="{A14D4A77-F1DA-454E-833E-5171EAE7C009}" destId="{B48ABE12-462E-574E-B292-B0281A892C85}" srcOrd="5" destOrd="0" presId="urn:microsoft.com/office/officeart/2005/8/layout/default"/>
    <dgm:cxn modelId="{4F5C7E40-672C-3949-AA16-6B1F645E01E1}" type="presParOf" srcId="{A14D4A77-F1DA-454E-833E-5171EAE7C009}" destId="{D052E60F-83E1-C74D-9E12-387D74CEC4B7}" srcOrd="6" destOrd="0" presId="urn:microsoft.com/office/officeart/2005/8/layout/default"/>
    <dgm:cxn modelId="{BBDF3B0B-DB5D-0540-93AA-52AE76F75222}" type="presParOf" srcId="{A14D4A77-F1DA-454E-833E-5171EAE7C009}" destId="{ED9CCF20-9A02-4A43-93CB-BFBF40589AA2}" srcOrd="7" destOrd="0" presId="urn:microsoft.com/office/officeart/2005/8/layout/default"/>
    <dgm:cxn modelId="{F1F338D4-DCD8-2D47-B3B2-900EDC42AD75}" type="presParOf" srcId="{A14D4A77-F1DA-454E-833E-5171EAE7C009}" destId="{0EF44000-ACC4-7342-8BF5-8757E7AE455A}" srcOrd="8" destOrd="0" presId="urn:microsoft.com/office/officeart/2005/8/layout/default"/>
    <dgm:cxn modelId="{95EF838B-7941-2746-83D3-081AE914457E}" type="presParOf" srcId="{A14D4A77-F1DA-454E-833E-5171EAE7C009}" destId="{63200E37-CB75-FF49-AFE9-3E33B6FA7379}" srcOrd="9" destOrd="0" presId="urn:microsoft.com/office/officeart/2005/8/layout/default"/>
    <dgm:cxn modelId="{1A2CF822-BA96-804D-AB09-822EA4D0DCEF}" type="presParOf" srcId="{A14D4A77-F1DA-454E-833E-5171EAE7C009}" destId="{70B2B08A-1232-6B40-AA34-CF5391599228}"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093ECE1-3859-4DCB-9BB1-D38FBC2DA00A}"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D7EA7CE2-0A98-4D71-9A1B-4E718B22AFF3}">
      <dgm:prSet/>
      <dgm:spPr/>
      <dgm:t>
        <a:bodyPr/>
        <a:lstStyle/>
        <a:p>
          <a:r>
            <a:rPr lang="en-GB" dirty="0"/>
            <a:t>What you do</a:t>
          </a:r>
          <a:endParaRPr lang="en-US" dirty="0"/>
        </a:p>
      </dgm:t>
    </dgm:pt>
    <dgm:pt modelId="{742BAA53-E7AF-42FA-9B5A-27DE470348A8}" type="parTrans" cxnId="{54636026-1856-4DC3-B7DC-C288AC4045D1}">
      <dgm:prSet/>
      <dgm:spPr/>
      <dgm:t>
        <a:bodyPr/>
        <a:lstStyle/>
        <a:p>
          <a:endParaRPr lang="en-US"/>
        </a:p>
      </dgm:t>
    </dgm:pt>
    <dgm:pt modelId="{87E0E6CA-4522-401B-AB5D-E4003E5845D5}" type="sibTrans" cxnId="{54636026-1856-4DC3-B7DC-C288AC4045D1}">
      <dgm:prSet/>
      <dgm:spPr/>
      <dgm:t>
        <a:bodyPr/>
        <a:lstStyle/>
        <a:p>
          <a:endParaRPr lang="en-US"/>
        </a:p>
      </dgm:t>
    </dgm:pt>
    <dgm:pt modelId="{4ABDA939-830A-44E2-9AE3-AEBA5D60804A}">
      <dgm:prSet/>
      <dgm:spPr/>
      <dgm:t>
        <a:bodyPr/>
        <a:lstStyle/>
        <a:p>
          <a:r>
            <a:rPr lang="en-GB"/>
            <a:t>Why you do it</a:t>
          </a:r>
          <a:endParaRPr lang="en-US"/>
        </a:p>
      </dgm:t>
    </dgm:pt>
    <dgm:pt modelId="{C1E96403-D4D4-4F4C-B14B-57A1781D43B2}" type="parTrans" cxnId="{7B352DCB-69A5-46F0-A4EA-0636BA2F5836}">
      <dgm:prSet/>
      <dgm:spPr/>
      <dgm:t>
        <a:bodyPr/>
        <a:lstStyle/>
        <a:p>
          <a:endParaRPr lang="en-US"/>
        </a:p>
      </dgm:t>
    </dgm:pt>
    <dgm:pt modelId="{48B983AD-E402-4E8A-BF5E-304FFAFA8308}" type="sibTrans" cxnId="{7B352DCB-69A5-46F0-A4EA-0636BA2F5836}">
      <dgm:prSet/>
      <dgm:spPr/>
      <dgm:t>
        <a:bodyPr/>
        <a:lstStyle/>
        <a:p>
          <a:endParaRPr lang="en-US"/>
        </a:p>
      </dgm:t>
    </dgm:pt>
    <dgm:pt modelId="{5A05336A-7C5D-4EB0-A7D0-A04AF716E663}">
      <dgm:prSet/>
      <dgm:spPr/>
      <dgm:t>
        <a:bodyPr/>
        <a:lstStyle/>
        <a:p>
          <a:r>
            <a:rPr lang="en-GB"/>
            <a:t>How you do it</a:t>
          </a:r>
          <a:endParaRPr lang="en-US"/>
        </a:p>
      </dgm:t>
    </dgm:pt>
    <dgm:pt modelId="{80FE3ECE-FBA6-4E9F-83AE-EC8930324308}" type="parTrans" cxnId="{2CB95630-9F10-47E0-A340-E787D351DBC8}">
      <dgm:prSet/>
      <dgm:spPr/>
      <dgm:t>
        <a:bodyPr/>
        <a:lstStyle/>
        <a:p>
          <a:endParaRPr lang="en-US"/>
        </a:p>
      </dgm:t>
    </dgm:pt>
    <dgm:pt modelId="{D61129DA-D519-461B-A73C-B0F0AC4099E1}" type="sibTrans" cxnId="{2CB95630-9F10-47E0-A340-E787D351DBC8}">
      <dgm:prSet/>
      <dgm:spPr/>
      <dgm:t>
        <a:bodyPr/>
        <a:lstStyle/>
        <a:p>
          <a:endParaRPr lang="en-US"/>
        </a:p>
      </dgm:t>
    </dgm:pt>
    <dgm:pt modelId="{27981067-EE2C-46B0-8F89-EA7400082BCA}">
      <dgm:prSet/>
      <dgm:spPr/>
      <dgm:t>
        <a:bodyPr/>
        <a:lstStyle/>
        <a:p>
          <a:r>
            <a:rPr lang="en-GB"/>
            <a:t>Where you do it</a:t>
          </a:r>
          <a:endParaRPr lang="en-US"/>
        </a:p>
      </dgm:t>
    </dgm:pt>
    <dgm:pt modelId="{86A26E48-1BF1-4A61-BAC8-6B2CBCEFFE9D}" type="parTrans" cxnId="{55AFE8C2-9188-45B2-86A3-1B251D6496D2}">
      <dgm:prSet/>
      <dgm:spPr/>
      <dgm:t>
        <a:bodyPr/>
        <a:lstStyle/>
        <a:p>
          <a:endParaRPr lang="en-US"/>
        </a:p>
      </dgm:t>
    </dgm:pt>
    <dgm:pt modelId="{2813A3DA-EE78-4B50-AA56-36401BB8A65A}" type="sibTrans" cxnId="{55AFE8C2-9188-45B2-86A3-1B251D6496D2}">
      <dgm:prSet/>
      <dgm:spPr/>
      <dgm:t>
        <a:bodyPr/>
        <a:lstStyle/>
        <a:p>
          <a:endParaRPr lang="en-US"/>
        </a:p>
      </dgm:t>
    </dgm:pt>
    <dgm:pt modelId="{5AF7BD75-D4EF-4DBB-9CD2-3E8F8FA55FC2}">
      <dgm:prSet/>
      <dgm:spPr/>
      <dgm:t>
        <a:bodyPr/>
        <a:lstStyle/>
        <a:p>
          <a:r>
            <a:rPr lang="en-GB" dirty="0"/>
            <a:t>Who you do it for</a:t>
          </a:r>
          <a:endParaRPr lang="en-US" dirty="0"/>
        </a:p>
      </dgm:t>
    </dgm:pt>
    <dgm:pt modelId="{19F518F1-B1DF-4848-8C29-9CA8F6120EED}" type="parTrans" cxnId="{186FFF81-3292-4045-8C17-C3DCC0DD82D4}">
      <dgm:prSet/>
      <dgm:spPr/>
      <dgm:t>
        <a:bodyPr/>
        <a:lstStyle/>
        <a:p>
          <a:endParaRPr lang="en-US"/>
        </a:p>
      </dgm:t>
    </dgm:pt>
    <dgm:pt modelId="{3B2E6216-A2D1-4FA2-AB76-7E9410F04756}" type="sibTrans" cxnId="{186FFF81-3292-4045-8C17-C3DCC0DD82D4}">
      <dgm:prSet/>
      <dgm:spPr/>
      <dgm:t>
        <a:bodyPr/>
        <a:lstStyle/>
        <a:p>
          <a:endParaRPr lang="en-US"/>
        </a:p>
      </dgm:t>
    </dgm:pt>
    <dgm:pt modelId="{6687CF22-A608-004A-A07F-C0D321BC9B7F}">
      <dgm:prSet/>
      <dgm:spPr/>
      <dgm:t>
        <a:bodyPr/>
        <a:lstStyle/>
        <a:p>
          <a:r>
            <a:rPr lang="en-US" dirty="0"/>
            <a:t>How it makes you feel</a:t>
          </a:r>
        </a:p>
      </dgm:t>
    </dgm:pt>
    <dgm:pt modelId="{1DFB5215-C9CA-124C-800D-4200F065BD92}" type="parTrans" cxnId="{EF40B748-E1AF-864D-B33B-0E29E4320231}">
      <dgm:prSet/>
      <dgm:spPr/>
      <dgm:t>
        <a:bodyPr/>
        <a:lstStyle/>
        <a:p>
          <a:endParaRPr lang="en-GB"/>
        </a:p>
      </dgm:t>
    </dgm:pt>
    <dgm:pt modelId="{D69DFAD3-69D8-434B-8755-86AA63630DFC}" type="sibTrans" cxnId="{EF40B748-E1AF-864D-B33B-0E29E4320231}">
      <dgm:prSet/>
      <dgm:spPr/>
      <dgm:t>
        <a:bodyPr/>
        <a:lstStyle/>
        <a:p>
          <a:endParaRPr lang="en-GB"/>
        </a:p>
      </dgm:t>
    </dgm:pt>
    <dgm:pt modelId="{A14D4A77-F1DA-454E-833E-5171EAE7C009}" type="pres">
      <dgm:prSet presAssocID="{2093ECE1-3859-4DCB-9BB1-D38FBC2DA00A}" presName="diagram" presStyleCnt="0">
        <dgm:presLayoutVars>
          <dgm:dir/>
          <dgm:resizeHandles val="exact"/>
        </dgm:presLayoutVars>
      </dgm:prSet>
      <dgm:spPr/>
    </dgm:pt>
    <dgm:pt modelId="{70CB6945-C082-A341-8FD3-83AB3509BAC9}" type="pres">
      <dgm:prSet presAssocID="{D7EA7CE2-0A98-4D71-9A1B-4E718B22AFF3}" presName="node" presStyleLbl="node1" presStyleIdx="0" presStyleCnt="6">
        <dgm:presLayoutVars>
          <dgm:bulletEnabled val="1"/>
        </dgm:presLayoutVars>
      </dgm:prSet>
      <dgm:spPr/>
    </dgm:pt>
    <dgm:pt modelId="{EF1A5898-5D66-584B-906D-4B39D4B5D52C}" type="pres">
      <dgm:prSet presAssocID="{87E0E6CA-4522-401B-AB5D-E4003E5845D5}" presName="sibTrans" presStyleCnt="0"/>
      <dgm:spPr/>
    </dgm:pt>
    <dgm:pt modelId="{3479FD5C-173E-C34C-872D-9CF53B1A7532}" type="pres">
      <dgm:prSet presAssocID="{4ABDA939-830A-44E2-9AE3-AEBA5D60804A}" presName="node" presStyleLbl="node1" presStyleIdx="1" presStyleCnt="6">
        <dgm:presLayoutVars>
          <dgm:bulletEnabled val="1"/>
        </dgm:presLayoutVars>
      </dgm:prSet>
      <dgm:spPr/>
    </dgm:pt>
    <dgm:pt modelId="{5A7D4C68-8AAC-AF4C-935B-B496084C08D6}" type="pres">
      <dgm:prSet presAssocID="{48B983AD-E402-4E8A-BF5E-304FFAFA8308}" presName="sibTrans" presStyleCnt="0"/>
      <dgm:spPr/>
    </dgm:pt>
    <dgm:pt modelId="{10B2ED4E-6DC9-2242-AA1D-3D494A05C391}" type="pres">
      <dgm:prSet presAssocID="{5A05336A-7C5D-4EB0-A7D0-A04AF716E663}" presName="node" presStyleLbl="node1" presStyleIdx="2" presStyleCnt="6">
        <dgm:presLayoutVars>
          <dgm:bulletEnabled val="1"/>
        </dgm:presLayoutVars>
      </dgm:prSet>
      <dgm:spPr/>
    </dgm:pt>
    <dgm:pt modelId="{B48ABE12-462E-574E-B292-B0281A892C85}" type="pres">
      <dgm:prSet presAssocID="{D61129DA-D519-461B-A73C-B0F0AC4099E1}" presName="sibTrans" presStyleCnt="0"/>
      <dgm:spPr/>
    </dgm:pt>
    <dgm:pt modelId="{0EF44000-ACC4-7342-8BF5-8757E7AE455A}" type="pres">
      <dgm:prSet presAssocID="{5AF7BD75-D4EF-4DBB-9CD2-3E8F8FA55FC2}" presName="node" presStyleLbl="node1" presStyleIdx="3" presStyleCnt="6">
        <dgm:presLayoutVars>
          <dgm:bulletEnabled val="1"/>
        </dgm:presLayoutVars>
      </dgm:prSet>
      <dgm:spPr/>
    </dgm:pt>
    <dgm:pt modelId="{63200E37-CB75-FF49-AFE9-3E33B6FA7379}" type="pres">
      <dgm:prSet presAssocID="{3B2E6216-A2D1-4FA2-AB76-7E9410F04756}" presName="sibTrans" presStyleCnt="0"/>
      <dgm:spPr/>
    </dgm:pt>
    <dgm:pt modelId="{D052E60F-83E1-C74D-9E12-387D74CEC4B7}" type="pres">
      <dgm:prSet presAssocID="{27981067-EE2C-46B0-8F89-EA7400082BCA}" presName="node" presStyleLbl="node1" presStyleIdx="4" presStyleCnt="6">
        <dgm:presLayoutVars>
          <dgm:bulletEnabled val="1"/>
        </dgm:presLayoutVars>
      </dgm:prSet>
      <dgm:spPr/>
    </dgm:pt>
    <dgm:pt modelId="{ED9CCF20-9A02-4A43-93CB-BFBF40589AA2}" type="pres">
      <dgm:prSet presAssocID="{2813A3DA-EE78-4B50-AA56-36401BB8A65A}" presName="sibTrans" presStyleCnt="0"/>
      <dgm:spPr/>
    </dgm:pt>
    <dgm:pt modelId="{70B2B08A-1232-6B40-AA34-CF5391599228}" type="pres">
      <dgm:prSet presAssocID="{6687CF22-A608-004A-A07F-C0D321BC9B7F}" presName="node" presStyleLbl="node1" presStyleIdx="5" presStyleCnt="6">
        <dgm:presLayoutVars>
          <dgm:bulletEnabled val="1"/>
        </dgm:presLayoutVars>
      </dgm:prSet>
      <dgm:spPr/>
    </dgm:pt>
  </dgm:ptLst>
  <dgm:cxnLst>
    <dgm:cxn modelId="{91362E10-F591-DF48-AC41-05058A6F92C0}" type="presOf" srcId="{5AF7BD75-D4EF-4DBB-9CD2-3E8F8FA55FC2}" destId="{0EF44000-ACC4-7342-8BF5-8757E7AE455A}" srcOrd="0" destOrd="0" presId="urn:microsoft.com/office/officeart/2005/8/layout/default"/>
    <dgm:cxn modelId="{1C782521-E8B5-7943-82C3-A84BF3C8183E}" type="presOf" srcId="{4ABDA939-830A-44E2-9AE3-AEBA5D60804A}" destId="{3479FD5C-173E-C34C-872D-9CF53B1A7532}" srcOrd="0" destOrd="0" presId="urn:microsoft.com/office/officeart/2005/8/layout/default"/>
    <dgm:cxn modelId="{54636026-1856-4DC3-B7DC-C288AC4045D1}" srcId="{2093ECE1-3859-4DCB-9BB1-D38FBC2DA00A}" destId="{D7EA7CE2-0A98-4D71-9A1B-4E718B22AFF3}" srcOrd="0" destOrd="0" parTransId="{742BAA53-E7AF-42FA-9B5A-27DE470348A8}" sibTransId="{87E0E6CA-4522-401B-AB5D-E4003E5845D5}"/>
    <dgm:cxn modelId="{D1932930-0837-E640-99D8-234CFC58B6F7}" type="presOf" srcId="{2093ECE1-3859-4DCB-9BB1-D38FBC2DA00A}" destId="{A14D4A77-F1DA-454E-833E-5171EAE7C009}" srcOrd="0" destOrd="0" presId="urn:microsoft.com/office/officeart/2005/8/layout/default"/>
    <dgm:cxn modelId="{2CB95630-9F10-47E0-A340-E787D351DBC8}" srcId="{2093ECE1-3859-4DCB-9BB1-D38FBC2DA00A}" destId="{5A05336A-7C5D-4EB0-A7D0-A04AF716E663}" srcOrd="2" destOrd="0" parTransId="{80FE3ECE-FBA6-4E9F-83AE-EC8930324308}" sibTransId="{D61129DA-D519-461B-A73C-B0F0AC4099E1}"/>
    <dgm:cxn modelId="{EF40B748-E1AF-864D-B33B-0E29E4320231}" srcId="{2093ECE1-3859-4DCB-9BB1-D38FBC2DA00A}" destId="{6687CF22-A608-004A-A07F-C0D321BC9B7F}" srcOrd="5" destOrd="0" parTransId="{1DFB5215-C9CA-124C-800D-4200F065BD92}" sibTransId="{D69DFAD3-69D8-434B-8755-86AA63630DFC}"/>
    <dgm:cxn modelId="{AD4D004C-0C3E-F240-9475-BC7AB5046967}" type="presOf" srcId="{5A05336A-7C5D-4EB0-A7D0-A04AF716E663}" destId="{10B2ED4E-6DC9-2242-AA1D-3D494A05C391}" srcOrd="0" destOrd="0" presId="urn:microsoft.com/office/officeart/2005/8/layout/default"/>
    <dgm:cxn modelId="{CE0DE971-D49B-0C4E-BECB-E1D25DCFEB9A}" type="presOf" srcId="{D7EA7CE2-0A98-4D71-9A1B-4E718B22AFF3}" destId="{70CB6945-C082-A341-8FD3-83AB3509BAC9}" srcOrd="0" destOrd="0" presId="urn:microsoft.com/office/officeart/2005/8/layout/default"/>
    <dgm:cxn modelId="{186FFF81-3292-4045-8C17-C3DCC0DD82D4}" srcId="{2093ECE1-3859-4DCB-9BB1-D38FBC2DA00A}" destId="{5AF7BD75-D4EF-4DBB-9CD2-3E8F8FA55FC2}" srcOrd="3" destOrd="0" parTransId="{19F518F1-B1DF-4848-8C29-9CA8F6120EED}" sibTransId="{3B2E6216-A2D1-4FA2-AB76-7E9410F04756}"/>
    <dgm:cxn modelId="{725CBCB8-3D12-4047-8215-C62CAD618E3A}" type="presOf" srcId="{6687CF22-A608-004A-A07F-C0D321BC9B7F}" destId="{70B2B08A-1232-6B40-AA34-CF5391599228}" srcOrd="0" destOrd="0" presId="urn:microsoft.com/office/officeart/2005/8/layout/default"/>
    <dgm:cxn modelId="{55AFE8C2-9188-45B2-86A3-1B251D6496D2}" srcId="{2093ECE1-3859-4DCB-9BB1-D38FBC2DA00A}" destId="{27981067-EE2C-46B0-8F89-EA7400082BCA}" srcOrd="4" destOrd="0" parTransId="{86A26E48-1BF1-4A61-BAC8-6B2CBCEFFE9D}" sibTransId="{2813A3DA-EE78-4B50-AA56-36401BB8A65A}"/>
    <dgm:cxn modelId="{7B352DCB-69A5-46F0-A4EA-0636BA2F5836}" srcId="{2093ECE1-3859-4DCB-9BB1-D38FBC2DA00A}" destId="{4ABDA939-830A-44E2-9AE3-AEBA5D60804A}" srcOrd="1" destOrd="0" parTransId="{C1E96403-D4D4-4F4C-B14B-57A1781D43B2}" sibTransId="{48B983AD-E402-4E8A-BF5E-304FFAFA8308}"/>
    <dgm:cxn modelId="{6D6952FB-B277-A344-A278-2B56DECC2997}" type="presOf" srcId="{27981067-EE2C-46B0-8F89-EA7400082BCA}" destId="{D052E60F-83E1-C74D-9E12-387D74CEC4B7}" srcOrd="0" destOrd="0" presId="urn:microsoft.com/office/officeart/2005/8/layout/default"/>
    <dgm:cxn modelId="{FEECAF3A-DDA7-EF4F-A11C-05A9F334507F}" type="presParOf" srcId="{A14D4A77-F1DA-454E-833E-5171EAE7C009}" destId="{70CB6945-C082-A341-8FD3-83AB3509BAC9}" srcOrd="0" destOrd="0" presId="urn:microsoft.com/office/officeart/2005/8/layout/default"/>
    <dgm:cxn modelId="{2CCA8AA4-EDA3-504E-B3A5-7047D96D9A9B}" type="presParOf" srcId="{A14D4A77-F1DA-454E-833E-5171EAE7C009}" destId="{EF1A5898-5D66-584B-906D-4B39D4B5D52C}" srcOrd="1" destOrd="0" presId="urn:microsoft.com/office/officeart/2005/8/layout/default"/>
    <dgm:cxn modelId="{55517CB6-D994-6349-9A5C-5B2DA9AC3F17}" type="presParOf" srcId="{A14D4A77-F1DA-454E-833E-5171EAE7C009}" destId="{3479FD5C-173E-C34C-872D-9CF53B1A7532}" srcOrd="2" destOrd="0" presId="urn:microsoft.com/office/officeart/2005/8/layout/default"/>
    <dgm:cxn modelId="{82D86157-648E-9C44-98BA-B22E9D5B25D6}" type="presParOf" srcId="{A14D4A77-F1DA-454E-833E-5171EAE7C009}" destId="{5A7D4C68-8AAC-AF4C-935B-B496084C08D6}" srcOrd="3" destOrd="0" presId="urn:microsoft.com/office/officeart/2005/8/layout/default"/>
    <dgm:cxn modelId="{787DD609-8FBF-0B47-819F-3DEDBF43386E}" type="presParOf" srcId="{A14D4A77-F1DA-454E-833E-5171EAE7C009}" destId="{10B2ED4E-6DC9-2242-AA1D-3D494A05C391}" srcOrd="4" destOrd="0" presId="urn:microsoft.com/office/officeart/2005/8/layout/default"/>
    <dgm:cxn modelId="{13552B9C-708C-1247-80E7-D8B56BDFACE5}" type="presParOf" srcId="{A14D4A77-F1DA-454E-833E-5171EAE7C009}" destId="{B48ABE12-462E-574E-B292-B0281A892C85}" srcOrd="5" destOrd="0" presId="urn:microsoft.com/office/officeart/2005/8/layout/default"/>
    <dgm:cxn modelId="{7F8B90AA-BF59-6845-ACC0-8BCCCE4158D8}" type="presParOf" srcId="{A14D4A77-F1DA-454E-833E-5171EAE7C009}" destId="{0EF44000-ACC4-7342-8BF5-8757E7AE455A}" srcOrd="6" destOrd="0" presId="urn:microsoft.com/office/officeart/2005/8/layout/default"/>
    <dgm:cxn modelId="{948CF574-B6D2-5F49-8B24-AB418C656EAF}" type="presParOf" srcId="{A14D4A77-F1DA-454E-833E-5171EAE7C009}" destId="{63200E37-CB75-FF49-AFE9-3E33B6FA7379}" srcOrd="7" destOrd="0" presId="urn:microsoft.com/office/officeart/2005/8/layout/default"/>
    <dgm:cxn modelId="{5C7CD359-613E-BD42-8024-BDEA8D5205D9}" type="presParOf" srcId="{A14D4A77-F1DA-454E-833E-5171EAE7C009}" destId="{D052E60F-83E1-C74D-9E12-387D74CEC4B7}" srcOrd="8" destOrd="0" presId="urn:microsoft.com/office/officeart/2005/8/layout/default"/>
    <dgm:cxn modelId="{95F5EF8E-3191-6341-9475-24EE669229B6}" type="presParOf" srcId="{A14D4A77-F1DA-454E-833E-5171EAE7C009}" destId="{ED9CCF20-9A02-4A43-93CB-BFBF40589AA2}" srcOrd="9" destOrd="0" presId="urn:microsoft.com/office/officeart/2005/8/layout/default"/>
    <dgm:cxn modelId="{F834EAA9-8671-E246-AA8F-6A5886048983}" type="presParOf" srcId="{A14D4A77-F1DA-454E-833E-5171EAE7C009}" destId="{70B2B08A-1232-6B40-AA34-CF5391599228}"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1794096-C824-4C47-9ECD-B8308D0C7E2E}"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7CE184E0-E5CE-4D9F-AFA6-9B0CC3FA1372}">
      <dgm:prSet/>
      <dgm:spPr/>
      <dgm:t>
        <a:bodyPr/>
        <a:lstStyle/>
        <a:p>
          <a:r>
            <a:rPr lang="en-GB"/>
            <a:t>How do stakeholders perceive you?</a:t>
          </a:r>
          <a:endParaRPr lang="en-US"/>
        </a:p>
      </dgm:t>
    </dgm:pt>
    <dgm:pt modelId="{78A503D3-E9FB-423E-B66A-3B49210598AB}" type="parTrans" cxnId="{DD16B77C-29C7-4AFE-8297-7FBC8EBDDA76}">
      <dgm:prSet/>
      <dgm:spPr/>
      <dgm:t>
        <a:bodyPr/>
        <a:lstStyle/>
        <a:p>
          <a:endParaRPr lang="en-US"/>
        </a:p>
      </dgm:t>
    </dgm:pt>
    <dgm:pt modelId="{7F71153C-1C50-468C-842D-32FE62BC0BE2}" type="sibTrans" cxnId="{DD16B77C-29C7-4AFE-8297-7FBC8EBDDA76}">
      <dgm:prSet/>
      <dgm:spPr/>
      <dgm:t>
        <a:bodyPr/>
        <a:lstStyle/>
        <a:p>
          <a:endParaRPr lang="en-US"/>
        </a:p>
      </dgm:t>
    </dgm:pt>
    <dgm:pt modelId="{2E4D8037-AA92-42E4-AAF8-D81572F5F10B}">
      <dgm:prSet/>
      <dgm:spPr/>
      <dgm:t>
        <a:bodyPr/>
        <a:lstStyle/>
        <a:p>
          <a:r>
            <a:rPr lang="en-GB" dirty="0"/>
            <a:t>How do you want society to perceive you?</a:t>
          </a:r>
          <a:endParaRPr lang="en-US" dirty="0"/>
        </a:p>
      </dgm:t>
    </dgm:pt>
    <dgm:pt modelId="{4B462F86-098D-4F1D-B007-82ADD164A6B5}" type="parTrans" cxnId="{E4B22FF2-AD48-4AF0-B935-DDF6EC8E82F0}">
      <dgm:prSet/>
      <dgm:spPr/>
      <dgm:t>
        <a:bodyPr/>
        <a:lstStyle/>
        <a:p>
          <a:endParaRPr lang="en-US"/>
        </a:p>
      </dgm:t>
    </dgm:pt>
    <dgm:pt modelId="{CF348C92-99D9-49CF-B2F1-9ED609002A07}" type="sibTrans" cxnId="{E4B22FF2-AD48-4AF0-B935-DDF6EC8E82F0}">
      <dgm:prSet/>
      <dgm:spPr/>
      <dgm:t>
        <a:bodyPr/>
        <a:lstStyle/>
        <a:p>
          <a:endParaRPr lang="en-US"/>
        </a:p>
      </dgm:t>
    </dgm:pt>
    <dgm:pt modelId="{1ABBEF2B-7DF5-4DDA-B52E-1A2407AA5B73}">
      <dgm:prSet/>
      <dgm:spPr/>
      <dgm:t>
        <a:bodyPr/>
        <a:lstStyle/>
        <a:p>
          <a:r>
            <a:rPr lang="en-GB"/>
            <a:t>What are you proud about as a team?</a:t>
          </a:r>
          <a:endParaRPr lang="en-US"/>
        </a:p>
      </dgm:t>
    </dgm:pt>
    <dgm:pt modelId="{D7D0CA54-A4BC-4456-B310-2952485C5C0D}" type="parTrans" cxnId="{7F116641-1664-4E85-AE1A-FB8595A88C5F}">
      <dgm:prSet/>
      <dgm:spPr/>
      <dgm:t>
        <a:bodyPr/>
        <a:lstStyle/>
        <a:p>
          <a:endParaRPr lang="en-US"/>
        </a:p>
      </dgm:t>
    </dgm:pt>
    <dgm:pt modelId="{FBC97CC2-22EC-4061-BA4C-495C5C15924A}" type="sibTrans" cxnId="{7F116641-1664-4E85-AE1A-FB8595A88C5F}">
      <dgm:prSet/>
      <dgm:spPr/>
      <dgm:t>
        <a:bodyPr/>
        <a:lstStyle/>
        <a:p>
          <a:endParaRPr lang="en-US"/>
        </a:p>
      </dgm:t>
    </dgm:pt>
    <dgm:pt modelId="{A55F96DF-B8E5-4A61-8E45-9AB59F53FBF7}">
      <dgm:prSet/>
      <dgm:spPr/>
      <dgm:t>
        <a:bodyPr/>
        <a:lstStyle/>
        <a:p>
          <a:r>
            <a:rPr lang="en-GB" dirty="0"/>
            <a:t>What matters most to your organisation?</a:t>
          </a:r>
          <a:endParaRPr lang="en-US" dirty="0"/>
        </a:p>
      </dgm:t>
    </dgm:pt>
    <dgm:pt modelId="{A27A85C3-3E6C-45C4-83CD-35D6750B66E9}" type="parTrans" cxnId="{9C7E449A-1A14-4C00-91AA-7604C086EDF9}">
      <dgm:prSet/>
      <dgm:spPr/>
      <dgm:t>
        <a:bodyPr/>
        <a:lstStyle/>
        <a:p>
          <a:endParaRPr lang="en-US"/>
        </a:p>
      </dgm:t>
    </dgm:pt>
    <dgm:pt modelId="{4684BCCA-4DD5-483B-BE07-29EFF287FAF9}" type="sibTrans" cxnId="{9C7E449A-1A14-4C00-91AA-7604C086EDF9}">
      <dgm:prSet/>
      <dgm:spPr/>
      <dgm:t>
        <a:bodyPr/>
        <a:lstStyle/>
        <a:p>
          <a:endParaRPr lang="en-US"/>
        </a:p>
      </dgm:t>
    </dgm:pt>
    <dgm:pt modelId="{188C74BB-CB5A-2A4A-ACBD-C6A5980C2C27}">
      <dgm:prSet/>
      <dgm:spPr/>
      <dgm:t>
        <a:bodyPr/>
        <a:lstStyle/>
        <a:p>
          <a:r>
            <a:rPr lang="en-US" dirty="0"/>
            <a:t>How would you describe your culture?</a:t>
          </a:r>
        </a:p>
      </dgm:t>
    </dgm:pt>
    <dgm:pt modelId="{19881D8F-0C3E-4244-A353-A9C564AEF00F}" type="parTrans" cxnId="{F5D4C5BE-3BE6-F14E-9A2A-19B099150066}">
      <dgm:prSet/>
      <dgm:spPr/>
      <dgm:t>
        <a:bodyPr/>
        <a:lstStyle/>
        <a:p>
          <a:endParaRPr lang="en-GB"/>
        </a:p>
      </dgm:t>
    </dgm:pt>
    <dgm:pt modelId="{D9C135EF-1075-7647-9B44-92EA71F3935E}" type="sibTrans" cxnId="{F5D4C5BE-3BE6-F14E-9A2A-19B099150066}">
      <dgm:prSet/>
      <dgm:spPr/>
      <dgm:t>
        <a:bodyPr/>
        <a:lstStyle/>
        <a:p>
          <a:endParaRPr lang="en-GB"/>
        </a:p>
      </dgm:t>
    </dgm:pt>
    <dgm:pt modelId="{5DBF21F6-7D9B-CD49-94FF-09BD6195817B}" type="pres">
      <dgm:prSet presAssocID="{31794096-C824-4C47-9ECD-B8308D0C7E2E}" presName="linear" presStyleCnt="0">
        <dgm:presLayoutVars>
          <dgm:animLvl val="lvl"/>
          <dgm:resizeHandles val="exact"/>
        </dgm:presLayoutVars>
      </dgm:prSet>
      <dgm:spPr/>
    </dgm:pt>
    <dgm:pt modelId="{30A05752-6E93-544D-BD0D-33C2325A274C}" type="pres">
      <dgm:prSet presAssocID="{7CE184E0-E5CE-4D9F-AFA6-9B0CC3FA1372}" presName="parentText" presStyleLbl="node1" presStyleIdx="0" presStyleCnt="5" custScaleY="195612">
        <dgm:presLayoutVars>
          <dgm:chMax val="0"/>
          <dgm:bulletEnabled val="1"/>
        </dgm:presLayoutVars>
      </dgm:prSet>
      <dgm:spPr/>
    </dgm:pt>
    <dgm:pt modelId="{AF243040-AF93-4B4A-98CB-A03C93E668CC}" type="pres">
      <dgm:prSet presAssocID="{7F71153C-1C50-468C-842D-32FE62BC0BE2}" presName="spacer" presStyleCnt="0"/>
      <dgm:spPr/>
    </dgm:pt>
    <dgm:pt modelId="{8C196F67-C4E0-6F4F-9712-39FF7B27056E}" type="pres">
      <dgm:prSet presAssocID="{2E4D8037-AA92-42E4-AAF8-D81572F5F10B}" presName="parentText" presStyleLbl="node1" presStyleIdx="1" presStyleCnt="5" custScaleY="195612">
        <dgm:presLayoutVars>
          <dgm:chMax val="0"/>
          <dgm:bulletEnabled val="1"/>
        </dgm:presLayoutVars>
      </dgm:prSet>
      <dgm:spPr/>
    </dgm:pt>
    <dgm:pt modelId="{39F72FC5-00E9-6649-8466-E772B6931663}" type="pres">
      <dgm:prSet presAssocID="{CF348C92-99D9-49CF-B2F1-9ED609002A07}" presName="spacer" presStyleCnt="0"/>
      <dgm:spPr/>
    </dgm:pt>
    <dgm:pt modelId="{56344805-6D25-8048-BB68-1E402055B785}" type="pres">
      <dgm:prSet presAssocID="{1ABBEF2B-7DF5-4DDA-B52E-1A2407AA5B73}" presName="parentText" presStyleLbl="node1" presStyleIdx="2" presStyleCnt="5" custScaleY="195612">
        <dgm:presLayoutVars>
          <dgm:chMax val="0"/>
          <dgm:bulletEnabled val="1"/>
        </dgm:presLayoutVars>
      </dgm:prSet>
      <dgm:spPr/>
    </dgm:pt>
    <dgm:pt modelId="{F4F5D793-4838-9945-BE55-56F499E5EB3C}" type="pres">
      <dgm:prSet presAssocID="{FBC97CC2-22EC-4061-BA4C-495C5C15924A}" presName="spacer" presStyleCnt="0"/>
      <dgm:spPr/>
    </dgm:pt>
    <dgm:pt modelId="{9C1D38B6-D4B9-BD4F-8FE4-4392AC94F849}" type="pres">
      <dgm:prSet presAssocID="{A55F96DF-B8E5-4A61-8E45-9AB59F53FBF7}" presName="parentText" presStyleLbl="node1" presStyleIdx="3" presStyleCnt="5" custScaleY="195612">
        <dgm:presLayoutVars>
          <dgm:chMax val="0"/>
          <dgm:bulletEnabled val="1"/>
        </dgm:presLayoutVars>
      </dgm:prSet>
      <dgm:spPr/>
    </dgm:pt>
    <dgm:pt modelId="{A12F11F5-1344-8647-8656-14D9C7676327}" type="pres">
      <dgm:prSet presAssocID="{4684BCCA-4DD5-483B-BE07-29EFF287FAF9}" presName="spacer" presStyleCnt="0"/>
      <dgm:spPr/>
    </dgm:pt>
    <dgm:pt modelId="{61FEB0B6-34BC-E645-B70A-69F32475D25B}" type="pres">
      <dgm:prSet presAssocID="{188C74BB-CB5A-2A4A-ACBD-C6A5980C2C27}" presName="parentText" presStyleLbl="node1" presStyleIdx="4" presStyleCnt="5" custScaleY="195612">
        <dgm:presLayoutVars>
          <dgm:chMax val="0"/>
          <dgm:bulletEnabled val="1"/>
        </dgm:presLayoutVars>
      </dgm:prSet>
      <dgm:spPr/>
    </dgm:pt>
  </dgm:ptLst>
  <dgm:cxnLst>
    <dgm:cxn modelId="{410D8C0B-DFE2-624D-998D-0860F1D92F78}" type="presOf" srcId="{7CE184E0-E5CE-4D9F-AFA6-9B0CC3FA1372}" destId="{30A05752-6E93-544D-BD0D-33C2325A274C}" srcOrd="0" destOrd="0" presId="urn:microsoft.com/office/officeart/2005/8/layout/vList2"/>
    <dgm:cxn modelId="{C7B36839-8B45-2D4E-ACCE-3410D4F0B408}" type="presOf" srcId="{31794096-C824-4C47-9ECD-B8308D0C7E2E}" destId="{5DBF21F6-7D9B-CD49-94FF-09BD6195817B}" srcOrd="0" destOrd="0" presId="urn:microsoft.com/office/officeart/2005/8/layout/vList2"/>
    <dgm:cxn modelId="{7F116641-1664-4E85-AE1A-FB8595A88C5F}" srcId="{31794096-C824-4C47-9ECD-B8308D0C7E2E}" destId="{1ABBEF2B-7DF5-4DDA-B52E-1A2407AA5B73}" srcOrd="2" destOrd="0" parTransId="{D7D0CA54-A4BC-4456-B310-2952485C5C0D}" sibTransId="{FBC97CC2-22EC-4061-BA4C-495C5C15924A}"/>
    <dgm:cxn modelId="{DD16B77C-29C7-4AFE-8297-7FBC8EBDDA76}" srcId="{31794096-C824-4C47-9ECD-B8308D0C7E2E}" destId="{7CE184E0-E5CE-4D9F-AFA6-9B0CC3FA1372}" srcOrd="0" destOrd="0" parTransId="{78A503D3-E9FB-423E-B66A-3B49210598AB}" sibTransId="{7F71153C-1C50-468C-842D-32FE62BC0BE2}"/>
    <dgm:cxn modelId="{222B0994-AFE6-704F-99C7-99DD13A27955}" type="presOf" srcId="{1ABBEF2B-7DF5-4DDA-B52E-1A2407AA5B73}" destId="{56344805-6D25-8048-BB68-1E402055B785}" srcOrd="0" destOrd="0" presId="urn:microsoft.com/office/officeart/2005/8/layout/vList2"/>
    <dgm:cxn modelId="{9C7E449A-1A14-4C00-91AA-7604C086EDF9}" srcId="{31794096-C824-4C47-9ECD-B8308D0C7E2E}" destId="{A55F96DF-B8E5-4A61-8E45-9AB59F53FBF7}" srcOrd="3" destOrd="0" parTransId="{A27A85C3-3E6C-45C4-83CD-35D6750B66E9}" sibTransId="{4684BCCA-4DD5-483B-BE07-29EFF287FAF9}"/>
    <dgm:cxn modelId="{1D87C6B7-8C94-D441-917D-C4890113C14A}" type="presOf" srcId="{188C74BB-CB5A-2A4A-ACBD-C6A5980C2C27}" destId="{61FEB0B6-34BC-E645-B70A-69F32475D25B}" srcOrd="0" destOrd="0" presId="urn:microsoft.com/office/officeart/2005/8/layout/vList2"/>
    <dgm:cxn modelId="{F5D4C5BE-3BE6-F14E-9A2A-19B099150066}" srcId="{31794096-C824-4C47-9ECD-B8308D0C7E2E}" destId="{188C74BB-CB5A-2A4A-ACBD-C6A5980C2C27}" srcOrd="4" destOrd="0" parTransId="{19881D8F-0C3E-4244-A353-A9C564AEF00F}" sibTransId="{D9C135EF-1075-7647-9B44-92EA71F3935E}"/>
    <dgm:cxn modelId="{257AF1C7-8462-C349-917B-59685236644A}" type="presOf" srcId="{2E4D8037-AA92-42E4-AAF8-D81572F5F10B}" destId="{8C196F67-C4E0-6F4F-9712-39FF7B27056E}" srcOrd="0" destOrd="0" presId="urn:microsoft.com/office/officeart/2005/8/layout/vList2"/>
    <dgm:cxn modelId="{6306F5CD-DC37-604F-8D88-7809E79C21B3}" type="presOf" srcId="{A55F96DF-B8E5-4A61-8E45-9AB59F53FBF7}" destId="{9C1D38B6-D4B9-BD4F-8FE4-4392AC94F849}" srcOrd="0" destOrd="0" presId="urn:microsoft.com/office/officeart/2005/8/layout/vList2"/>
    <dgm:cxn modelId="{E4B22FF2-AD48-4AF0-B935-DDF6EC8E82F0}" srcId="{31794096-C824-4C47-9ECD-B8308D0C7E2E}" destId="{2E4D8037-AA92-42E4-AAF8-D81572F5F10B}" srcOrd="1" destOrd="0" parTransId="{4B462F86-098D-4F1D-B007-82ADD164A6B5}" sibTransId="{CF348C92-99D9-49CF-B2F1-9ED609002A07}"/>
    <dgm:cxn modelId="{EDF2AADE-D496-B641-9B11-AA45A5630DEB}" type="presParOf" srcId="{5DBF21F6-7D9B-CD49-94FF-09BD6195817B}" destId="{30A05752-6E93-544D-BD0D-33C2325A274C}" srcOrd="0" destOrd="0" presId="urn:microsoft.com/office/officeart/2005/8/layout/vList2"/>
    <dgm:cxn modelId="{0DB6223C-4ED7-BF4A-8270-B05F93517667}" type="presParOf" srcId="{5DBF21F6-7D9B-CD49-94FF-09BD6195817B}" destId="{AF243040-AF93-4B4A-98CB-A03C93E668CC}" srcOrd="1" destOrd="0" presId="urn:microsoft.com/office/officeart/2005/8/layout/vList2"/>
    <dgm:cxn modelId="{5D42E0DB-718A-F740-AD5B-AC6EF63A73D5}" type="presParOf" srcId="{5DBF21F6-7D9B-CD49-94FF-09BD6195817B}" destId="{8C196F67-C4E0-6F4F-9712-39FF7B27056E}" srcOrd="2" destOrd="0" presId="urn:microsoft.com/office/officeart/2005/8/layout/vList2"/>
    <dgm:cxn modelId="{9A1E3DE0-B8FB-B741-B35A-696E260F05D5}" type="presParOf" srcId="{5DBF21F6-7D9B-CD49-94FF-09BD6195817B}" destId="{39F72FC5-00E9-6649-8466-E772B6931663}" srcOrd="3" destOrd="0" presId="urn:microsoft.com/office/officeart/2005/8/layout/vList2"/>
    <dgm:cxn modelId="{F40E70F3-84E8-764F-ABB5-B55AF9048772}" type="presParOf" srcId="{5DBF21F6-7D9B-CD49-94FF-09BD6195817B}" destId="{56344805-6D25-8048-BB68-1E402055B785}" srcOrd="4" destOrd="0" presId="urn:microsoft.com/office/officeart/2005/8/layout/vList2"/>
    <dgm:cxn modelId="{AAD88A77-9554-E143-A8AA-992685BE2388}" type="presParOf" srcId="{5DBF21F6-7D9B-CD49-94FF-09BD6195817B}" destId="{F4F5D793-4838-9945-BE55-56F499E5EB3C}" srcOrd="5" destOrd="0" presId="urn:microsoft.com/office/officeart/2005/8/layout/vList2"/>
    <dgm:cxn modelId="{2EF8BFED-1409-2544-AB76-18E077BCEA33}" type="presParOf" srcId="{5DBF21F6-7D9B-CD49-94FF-09BD6195817B}" destId="{9C1D38B6-D4B9-BD4F-8FE4-4392AC94F849}" srcOrd="6" destOrd="0" presId="urn:microsoft.com/office/officeart/2005/8/layout/vList2"/>
    <dgm:cxn modelId="{B512144F-DA4C-514D-88AC-4DE93576C8A5}" type="presParOf" srcId="{5DBF21F6-7D9B-CD49-94FF-09BD6195817B}" destId="{A12F11F5-1344-8647-8656-14D9C7676327}" srcOrd="7" destOrd="0" presId="urn:microsoft.com/office/officeart/2005/8/layout/vList2"/>
    <dgm:cxn modelId="{34632BF0-826B-D34C-9203-6FE52339A550}" type="presParOf" srcId="{5DBF21F6-7D9B-CD49-94FF-09BD6195817B}" destId="{61FEB0B6-34BC-E645-B70A-69F32475D25B}"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E98E899-60EC-49BD-A8AE-F12F0DDE692B}" type="doc">
      <dgm:prSet loTypeId="urn:microsoft.com/office/officeart/2005/8/layout/vList5" loCatId="list" qsTypeId="urn:microsoft.com/office/officeart/2005/8/quickstyle/simple1" qsCatId="simple" csTypeId="urn:microsoft.com/office/officeart/2005/8/colors/accent1_4" csCatId="accent1" phldr="1"/>
      <dgm:spPr/>
      <dgm:t>
        <a:bodyPr/>
        <a:lstStyle/>
        <a:p>
          <a:endParaRPr lang="en-US"/>
        </a:p>
      </dgm:t>
    </dgm:pt>
    <dgm:pt modelId="{59D25587-18F7-4119-8359-EFD05C346F89}">
      <dgm:prSet/>
      <dgm:spPr/>
      <dgm:t>
        <a:bodyPr/>
        <a:lstStyle/>
        <a:p>
          <a:r>
            <a:rPr lang="en-GB"/>
            <a:t>Innovative</a:t>
          </a:r>
          <a:endParaRPr lang="en-US"/>
        </a:p>
      </dgm:t>
    </dgm:pt>
    <dgm:pt modelId="{9162A012-FC0F-4B63-AB07-D8BACC865610}" type="parTrans" cxnId="{C4341152-1A6A-4BB5-9725-428A18AF4B1B}">
      <dgm:prSet/>
      <dgm:spPr/>
      <dgm:t>
        <a:bodyPr/>
        <a:lstStyle/>
        <a:p>
          <a:endParaRPr lang="en-US"/>
        </a:p>
      </dgm:t>
    </dgm:pt>
    <dgm:pt modelId="{693BF6D6-2BF9-483D-859A-CFA6DFDA2235}" type="sibTrans" cxnId="{C4341152-1A6A-4BB5-9725-428A18AF4B1B}">
      <dgm:prSet/>
      <dgm:spPr/>
      <dgm:t>
        <a:bodyPr/>
        <a:lstStyle/>
        <a:p>
          <a:endParaRPr lang="en-US"/>
        </a:p>
      </dgm:t>
    </dgm:pt>
    <dgm:pt modelId="{0C2275F4-38EA-4078-AE7C-DEBAE3C48191}">
      <dgm:prSet/>
      <dgm:spPr/>
      <dgm:t>
        <a:bodyPr/>
        <a:lstStyle/>
        <a:p>
          <a:r>
            <a:rPr lang="en-GB"/>
            <a:t>Transparent</a:t>
          </a:r>
          <a:endParaRPr lang="en-US"/>
        </a:p>
      </dgm:t>
    </dgm:pt>
    <dgm:pt modelId="{2DC51B86-EBC2-4F49-91E9-EBA5EB234784}" type="parTrans" cxnId="{207F7023-4BE2-4B8C-895C-F714D3ABC8D0}">
      <dgm:prSet/>
      <dgm:spPr/>
      <dgm:t>
        <a:bodyPr/>
        <a:lstStyle/>
        <a:p>
          <a:endParaRPr lang="en-US"/>
        </a:p>
      </dgm:t>
    </dgm:pt>
    <dgm:pt modelId="{5680AD63-FAF1-474C-8271-1B49D8061BBB}" type="sibTrans" cxnId="{207F7023-4BE2-4B8C-895C-F714D3ABC8D0}">
      <dgm:prSet/>
      <dgm:spPr/>
      <dgm:t>
        <a:bodyPr/>
        <a:lstStyle/>
        <a:p>
          <a:endParaRPr lang="en-US"/>
        </a:p>
      </dgm:t>
    </dgm:pt>
    <dgm:pt modelId="{53515986-543A-4ECA-9B06-7ABE54EF6865}">
      <dgm:prSet/>
      <dgm:spPr/>
      <dgm:t>
        <a:bodyPr/>
        <a:lstStyle/>
        <a:p>
          <a:r>
            <a:rPr lang="en-GB"/>
            <a:t>We are open</a:t>
          </a:r>
          <a:endParaRPr lang="en-US"/>
        </a:p>
      </dgm:t>
    </dgm:pt>
    <dgm:pt modelId="{E0E534AD-505E-4269-880C-C8E6A3C47C1A}" type="parTrans" cxnId="{3714E8D7-CAA6-4BDB-8163-E9F2F8AFBC50}">
      <dgm:prSet/>
      <dgm:spPr/>
      <dgm:t>
        <a:bodyPr/>
        <a:lstStyle/>
        <a:p>
          <a:endParaRPr lang="en-US"/>
        </a:p>
      </dgm:t>
    </dgm:pt>
    <dgm:pt modelId="{EECD1024-EAA6-4762-B83D-AFD57B5CFC60}" type="sibTrans" cxnId="{3714E8D7-CAA6-4BDB-8163-E9F2F8AFBC50}">
      <dgm:prSet/>
      <dgm:spPr/>
      <dgm:t>
        <a:bodyPr/>
        <a:lstStyle/>
        <a:p>
          <a:endParaRPr lang="en-US"/>
        </a:p>
      </dgm:t>
    </dgm:pt>
    <dgm:pt modelId="{4490B92E-97DC-40AE-96EF-BCB39099A763}">
      <dgm:prSet/>
      <dgm:spPr/>
      <dgm:t>
        <a:bodyPr/>
        <a:lstStyle/>
        <a:p>
          <a:r>
            <a:rPr lang="en-GB"/>
            <a:t>We are personal</a:t>
          </a:r>
          <a:endParaRPr lang="en-US"/>
        </a:p>
      </dgm:t>
    </dgm:pt>
    <dgm:pt modelId="{6D8663CF-38DF-4671-B8E5-3A898533BFE3}" type="parTrans" cxnId="{8FA9EF47-61E3-4039-AA94-3D8DAFD65FEB}">
      <dgm:prSet/>
      <dgm:spPr/>
      <dgm:t>
        <a:bodyPr/>
        <a:lstStyle/>
        <a:p>
          <a:endParaRPr lang="en-US"/>
        </a:p>
      </dgm:t>
    </dgm:pt>
    <dgm:pt modelId="{3EB3060A-CCD6-42B1-AB25-AFDF64BD8A43}" type="sibTrans" cxnId="{8FA9EF47-61E3-4039-AA94-3D8DAFD65FEB}">
      <dgm:prSet/>
      <dgm:spPr/>
      <dgm:t>
        <a:bodyPr/>
        <a:lstStyle/>
        <a:p>
          <a:endParaRPr lang="en-US"/>
        </a:p>
      </dgm:t>
    </dgm:pt>
    <dgm:pt modelId="{FBE7204B-59DC-4486-A1D3-6B629D182088}">
      <dgm:prSet/>
      <dgm:spPr/>
      <dgm:t>
        <a:bodyPr/>
        <a:lstStyle/>
        <a:p>
          <a:r>
            <a:rPr lang="en-GB" dirty="0"/>
            <a:t>Collaborative</a:t>
          </a:r>
          <a:endParaRPr lang="en-US" dirty="0"/>
        </a:p>
      </dgm:t>
    </dgm:pt>
    <dgm:pt modelId="{C01E4B11-E7DF-4584-907A-AD0F9AD1A5EB}" type="parTrans" cxnId="{39667CD1-AFA9-4137-93AA-C1AD70F23DF7}">
      <dgm:prSet/>
      <dgm:spPr/>
      <dgm:t>
        <a:bodyPr/>
        <a:lstStyle/>
        <a:p>
          <a:endParaRPr lang="en-US"/>
        </a:p>
      </dgm:t>
    </dgm:pt>
    <dgm:pt modelId="{C95A8AD6-1BA5-4C85-BCA8-8C0EC44680EC}" type="sibTrans" cxnId="{39667CD1-AFA9-4137-93AA-C1AD70F23DF7}">
      <dgm:prSet/>
      <dgm:spPr/>
      <dgm:t>
        <a:bodyPr/>
        <a:lstStyle/>
        <a:p>
          <a:endParaRPr lang="en-US"/>
        </a:p>
      </dgm:t>
    </dgm:pt>
    <dgm:pt modelId="{18575CBD-3100-45E8-86DD-9883C9968DE0}">
      <dgm:prSet/>
      <dgm:spPr>
        <a:solidFill>
          <a:schemeClr val="accent6">
            <a:lumMod val="75000"/>
          </a:schemeClr>
        </a:solidFill>
      </dgm:spPr>
      <dgm:t>
        <a:bodyPr/>
        <a:lstStyle/>
        <a:p>
          <a:r>
            <a:rPr lang="en-GB" dirty="0"/>
            <a:t>Compassionate</a:t>
          </a:r>
          <a:endParaRPr lang="en-US" dirty="0"/>
        </a:p>
      </dgm:t>
    </dgm:pt>
    <dgm:pt modelId="{9274AFDF-ECC5-479C-8B08-051B8E73BA8A}" type="parTrans" cxnId="{B3F2B9E5-8A50-4B1A-820C-E4532DAB83FC}">
      <dgm:prSet/>
      <dgm:spPr/>
      <dgm:t>
        <a:bodyPr/>
        <a:lstStyle/>
        <a:p>
          <a:endParaRPr lang="en-US"/>
        </a:p>
      </dgm:t>
    </dgm:pt>
    <dgm:pt modelId="{E3280127-F5A8-444A-BD0B-FB9E8E41E051}" type="sibTrans" cxnId="{B3F2B9E5-8A50-4B1A-820C-E4532DAB83FC}">
      <dgm:prSet/>
      <dgm:spPr/>
      <dgm:t>
        <a:bodyPr/>
        <a:lstStyle/>
        <a:p>
          <a:endParaRPr lang="en-US"/>
        </a:p>
      </dgm:t>
    </dgm:pt>
    <dgm:pt modelId="{EA195D38-436A-4607-8431-BEF18FACD837}">
      <dgm:prSet/>
      <dgm:spPr>
        <a:solidFill>
          <a:srgbClr val="929000"/>
        </a:solidFill>
      </dgm:spPr>
      <dgm:t>
        <a:bodyPr/>
        <a:lstStyle/>
        <a:p>
          <a:r>
            <a:rPr lang="en-GB"/>
            <a:t>Inclusive</a:t>
          </a:r>
          <a:endParaRPr lang="en-US"/>
        </a:p>
      </dgm:t>
    </dgm:pt>
    <dgm:pt modelId="{23C7CC40-4D88-4AEC-B8EB-3DCD847C8630}" type="parTrans" cxnId="{46F53D4A-36EF-44BD-8458-03611D2114A2}">
      <dgm:prSet/>
      <dgm:spPr/>
      <dgm:t>
        <a:bodyPr/>
        <a:lstStyle/>
        <a:p>
          <a:endParaRPr lang="en-US"/>
        </a:p>
      </dgm:t>
    </dgm:pt>
    <dgm:pt modelId="{DC5C395F-F9C6-4084-A987-C80C1FD8EA6A}" type="sibTrans" cxnId="{46F53D4A-36EF-44BD-8458-03611D2114A2}">
      <dgm:prSet/>
      <dgm:spPr/>
      <dgm:t>
        <a:bodyPr/>
        <a:lstStyle/>
        <a:p>
          <a:endParaRPr lang="en-US"/>
        </a:p>
      </dgm:t>
    </dgm:pt>
    <dgm:pt modelId="{F25DB890-4B31-4DBA-B666-15AF0A714D81}">
      <dgm:prSet/>
      <dgm:spPr>
        <a:solidFill>
          <a:srgbClr val="945200">
            <a:alpha val="76078"/>
          </a:srgbClr>
        </a:solidFill>
      </dgm:spPr>
      <dgm:t>
        <a:bodyPr/>
        <a:lstStyle/>
        <a:p>
          <a:r>
            <a:rPr lang="en-GB"/>
            <a:t>Caring</a:t>
          </a:r>
          <a:endParaRPr lang="en-US"/>
        </a:p>
      </dgm:t>
    </dgm:pt>
    <dgm:pt modelId="{0C9589FF-079F-43CC-85B1-5775AF0B70A3}" type="parTrans" cxnId="{693BE344-AD72-4915-AB0F-443038776E4E}">
      <dgm:prSet/>
      <dgm:spPr/>
      <dgm:t>
        <a:bodyPr/>
        <a:lstStyle/>
        <a:p>
          <a:endParaRPr lang="en-US"/>
        </a:p>
      </dgm:t>
    </dgm:pt>
    <dgm:pt modelId="{57D3DA49-EEA3-4377-A2F0-55F94906C34F}" type="sibTrans" cxnId="{693BE344-AD72-4915-AB0F-443038776E4E}">
      <dgm:prSet/>
      <dgm:spPr/>
      <dgm:t>
        <a:bodyPr/>
        <a:lstStyle/>
        <a:p>
          <a:endParaRPr lang="en-US"/>
        </a:p>
      </dgm:t>
    </dgm:pt>
    <dgm:pt modelId="{ADF84AEA-782D-854E-B347-B5D5931D8939}" type="pres">
      <dgm:prSet presAssocID="{AE98E899-60EC-49BD-A8AE-F12F0DDE692B}" presName="Name0" presStyleCnt="0">
        <dgm:presLayoutVars>
          <dgm:dir/>
          <dgm:animLvl val="lvl"/>
          <dgm:resizeHandles val="exact"/>
        </dgm:presLayoutVars>
      </dgm:prSet>
      <dgm:spPr/>
    </dgm:pt>
    <dgm:pt modelId="{567D6F67-4FB6-5C4A-A82B-1FF45616CE97}" type="pres">
      <dgm:prSet presAssocID="{59D25587-18F7-4119-8359-EFD05C346F89}" presName="linNode" presStyleCnt="0"/>
      <dgm:spPr/>
    </dgm:pt>
    <dgm:pt modelId="{1E5B2318-9009-EF44-94F5-70B6B251D1EE}" type="pres">
      <dgm:prSet presAssocID="{59D25587-18F7-4119-8359-EFD05C346F89}" presName="parentText" presStyleLbl="node1" presStyleIdx="0" presStyleCnt="8">
        <dgm:presLayoutVars>
          <dgm:chMax val="1"/>
          <dgm:bulletEnabled val="1"/>
        </dgm:presLayoutVars>
      </dgm:prSet>
      <dgm:spPr/>
    </dgm:pt>
    <dgm:pt modelId="{05C3572A-2D11-B243-8B94-C80EC93C285E}" type="pres">
      <dgm:prSet presAssocID="{693BF6D6-2BF9-483D-859A-CFA6DFDA2235}" presName="sp" presStyleCnt="0"/>
      <dgm:spPr/>
    </dgm:pt>
    <dgm:pt modelId="{AE632A19-65FE-3C4E-9B37-DF05FF5FA4EC}" type="pres">
      <dgm:prSet presAssocID="{0C2275F4-38EA-4078-AE7C-DEBAE3C48191}" presName="linNode" presStyleCnt="0"/>
      <dgm:spPr/>
    </dgm:pt>
    <dgm:pt modelId="{9F3CD717-E5F4-D247-9DD1-F1A642CF08A5}" type="pres">
      <dgm:prSet presAssocID="{0C2275F4-38EA-4078-AE7C-DEBAE3C48191}" presName="parentText" presStyleLbl="node1" presStyleIdx="1" presStyleCnt="8">
        <dgm:presLayoutVars>
          <dgm:chMax val="1"/>
          <dgm:bulletEnabled val="1"/>
        </dgm:presLayoutVars>
      </dgm:prSet>
      <dgm:spPr/>
    </dgm:pt>
    <dgm:pt modelId="{EC6F8AF9-6B18-2F48-BC72-D4BF6FF261B5}" type="pres">
      <dgm:prSet presAssocID="{5680AD63-FAF1-474C-8271-1B49D8061BBB}" presName="sp" presStyleCnt="0"/>
      <dgm:spPr/>
    </dgm:pt>
    <dgm:pt modelId="{45848FFB-81D0-0448-91DF-5E721ABB6155}" type="pres">
      <dgm:prSet presAssocID="{53515986-543A-4ECA-9B06-7ABE54EF6865}" presName="linNode" presStyleCnt="0"/>
      <dgm:spPr/>
    </dgm:pt>
    <dgm:pt modelId="{2CE7F163-B09F-314C-BE0F-DB62DEDDC5B4}" type="pres">
      <dgm:prSet presAssocID="{53515986-543A-4ECA-9B06-7ABE54EF6865}" presName="parentText" presStyleLbl="node1" presStyleIdx="2" presStyleCnt="8">
        <dgm:presLayoutVars>
          <dgm:chMax val="1"/>
          <dgm:bulletEnabled val="1"/>
        </dgm:presLayoutVars>
      </dgm:prSet>
      <dgm:spPr/>
    </dgm:pt>
    <dgm:pt modelId="{AC354FC4-0E12-9846-AA2A-A03EC4441151}" type="pres">
      <dgm:prSet presAssocID="{EECD1024-EAA6-4762-B83D-AFD57B5CFC60}" presName="sp" presStyleCnt="0"/>
      <dgm:spPr/>
    </dgm:pt>
    <dgm:pt modelId="{0C6EA5AC-4B8E-584A-92B9-BB09C025420E}" type="pres">
      <dgm:prSet presAssocID="{4490B92E-97DC-40AE-96EF-BCB39099A763}" presName="linNode" presStyleCnt="0"/>
      <dgm:spPr/>
    </dgm:pt>
    <dgm:pt modelId="{986D96FA-2D0D-C145-83F3-87FF36B9D545}" type="pres">
      <dgm:prSet presAssocID="{4490B92E-97DC-40AE-96EF-BCB39099A763}" presName="parentText" presStyleLbl="node1" presStyleIdx="3" presStyleCnt="8">
        <dgm:presLayoutVars>
          <dgm:chMax val="1"/>
          <dgm:bulletEnabled val="1"/>
        </dgm:presLayoutVars>
      </dgm:prSet>
      <dgm:spPr/>
    </dgm:pt>
    <dgm:pt modelId="{9B801101-715D-494E-9785-015ED4BAEF0F}" type="pres">
      <dgm:prSet presAssocID="{3EB3060A-CCD6-42B1-AB25-AFDF64BD8A43}" presName="sp" presStyleCnt="0"/>
      <dgm:spPr/>
    </dgm:pt>
    <dgm:pt modelId="{BC152278-00A4-164B-BAD0-25C8F932064B}" type="pres">
      <dgm:prSet presAssocID="{FBE7204B-59DC-4486-A1D3-6B629D182088}" presName="linNode" presStyleCnt="0"/>
      <dgm:spPr/>
    </dgm:pt>
    <dgm:pt modelId="{0EC52E44-43F1-324A-9E2A-4FFACF070381}" type="pres">
      <dgm:prSet presAssocID="{FBE7204B-59DC-4486-A1D3-6B629D182088}" presName="parentText" presStyleLbl="node1" presStyleIdx="4" presStyleCnt="8">
        <dgm:presLayoutVars>
          <dgm:chMax val="1"/>
          <dgm:bulletEnabled val="1"/>
        </dgm:presLayoutVars>
      </dgm:prSet>
      <dgm:spPr/>
    </dgm:pt>
    <dgm:pt modelId="{B6694D39-3D44-BF4D-90F8-1ACC9F00D164}" type="pres">
      <dgm:prSet presAssocID="{C95A8AD6-1BA5-4C85-BCA8-8C0EC44680EC}" presName="sp" presStyleCnt="0"/>
      <dgm:spPr/>
    </dgm:pt>
    <dgm:pt modelId="{4AA2A8B2-B42C-F647-9DD9-0D6969F06196}" type="pres">
      <dgm:prSet presAssocID="{18575CBD-3100-45E8-86DD-9883C9968DE0}" presName="linNode" presStyleCnt="0"/>
      <dgm:spPr/>
    </dgm:pt>
    <dgm:pt modelId="{ADB781F2-C2CF-6D44-88A2-A5F54330DF23}" type="pres">
      <dgm:prSet presAssocID="{18575CBD-3100-45E8-86DD-9883C9968DE0}" presName="parentText" presStyleLbl="node1" presStyleIdx="5" presStyleCnt="8">
        <dgm:presLayoutVars>
          <dgm:chMax val="1"/>
          <dgm:bulletEnabled val="1"/>
        </dgm:presLayoutVars>
      </dgm:prSet>
      <dgm:spPr/>
    </dgm:pt>
    <dgm:pt modelId="{EEF38B23-7BC6-0D42-9801-F05FB8D5EF7E}" type="pres">
      <dgm:prSet presAssocID="{E3280127-F5A8-444A-BD0B-FB9E8E41E051}" presName="sp" presStyleCnt="0"/>
      <dgm:spPr/>
    </dgm:pt>
    <dgm:pt modelId="{1755AB0D-AB1D-EC47-BA51-F3A7FE5AD136}" type="pres">
      <dgm:prSet presAssocID="{EA195D38-436A-4607-8431-BEF18FACD837}" presName="linNode" presStyleCnt="0"/>
      <dgm:spPr/>
    </dgm:pt>
    <dgm:pt modelId="{5AA9A804-F906-F243-9251-7FBDC45AB256}" type="pres">
      <dgm:prSet presAssocID="{EA195D38-436A-4607-8431-BEF18FACD837}" presName="parentText" presStyleLbl="node1" presStyleIdx="6" presStyleCnt="8">
        <dgm:presLayoutVars>
          <dgm:chMax val="1"/>
          <dgm:bulletEnabled val="1"/>
        </dgm:presLayoutVars>
      </dgm:prSet>
      <dgm:spPr/>
    </dgm:pt>
    <dgm:pt modelId="{A21E306F-09E9-0243-A162-258169324076}" type="pres">
      <dgm:prSet presAssocID="{DC5C395F-F9C6-4084-A987-C80C1FD8EA6A}" presName="sp" presStyleCnt="0"/>
      <dgm:spPr/>
    </dgm:pt>
    <dgm:pt modelId="{F35988DB-542A-3B4C-B8BE-5E9367EF446C}" type="pres">
      <dgm:prSet presAssocID="{F25DB890-4B31-4DBA-B666-15AF0A714D81}" presName="linNode" presStyleCnt="0"/>
      <dgm:spPr/>
    </dgm:pt>
    <dgm:pt modelId="{207ED1B5-090A-BB4B-A487-110957ADAFEB}" type="pres">
      <dgm:prSet presAssocID="{F25DB890-4B31-4DBA-B666-15AF0A714D81}" presName="parentText" presStyleLbl="node1" presStyleIdx="7" presStyleCnt="8">
        <dgm:presLayoutVars>
          <dgm:chMax val="1"/>
          <dgm:bulletEnabled val="1"/>
        </dgm:presLayoutVars>
      </dgm:prSet>
      <dgm:spPr/>
    </dgm:pt>
  </dgm:ptLst>
  <dgm:cxnLst>
    <dgm:cxn modelId="{837C1C19-15CE-764C-886B-6D82E3B74847}" type="presOf" srcId="{AE98E899-60EC-49BD-A8AE-F12F0DDE692B}" destId="{ADF84AEA-782D-854E-B347-B5D5931D8939}" srcOrd="0" destOrd="0" presId="urn:microsoft.com/office/officeart/2005/8/layout/vList5"/>
    <dgm:cxn modelId="{207F7023-4BE2-4B8C-895C-F714D3ABC8D0}" srcId="{AE98E899-60EC-49BD-A8AE-F12F0DDE692B}" destId="{0C2275F4-38EA-4078-AE7C-DEBAE3C48191}" srcOrd="1" destOrd="0" parTransId="{2DC51B86-EBC2-4F49-91E9-EBA5EB234784}" sibTransId="{5680AD63-FAF1-474C-8271-1B49D8061BBB}"/>
    <dgm:cxn modelId="{647A0932-754F-CA4C-962C-EB144EBCB238}" type="presOf" srcId="{0C2275F4-38EA-4078-AE7C-DEBAE3C48191}" destId="{9F3CD717-E5F4-D247-9DD1-F1A642CF08A5}" srcOrd="0" destOrd="0" presId="urn:microsoft.com/office/officeart/2005/8/layout/vList5"/>
    <dgm:cxn modelId="{D37DD163-1FC4-2348-A870-C1855053A3BD}" type="presOf" srcId="{59D25587-18F7-4119-8359-EFD05C346F89}" destId="{1E5B2318-9009-EF44-94F5-70B6B251D1EE}" srcOrd="0" destOrd="0" presId="urn:microsoft.com/office/officeart/2005/8/layout/vList5"/>
    <dgm:cxn modelId="{693BE344-AD72-4915-AB0F-443038776E4E}" srcId="{AE98E899-60EC-49BD-A8AE-F12F0DDE692B}" destId="{F25DB890-4B31-4DBA-B666-15AF0A714D81}" srcOrd="7" destOrd="0" parTransId="{0C9589FF-079F-43CC-85B1-5775AF0B70A3}" sibTransId="{57D3DA49-EEA3-4377-A2F0-55F94906C34F}"/>
    <dgm:cxn modelId="{58A91B67-EC3D-A942-A19E-9F864EA8A578}" type="presOf" srcId="{53515986-543A-4ECA-9B06-7ABE54EF6865}" destId="{2CE7F163-B09F-314C-BE0F-DB62DEDDC5B4}" srcOrd="0" destOrd="0" presId="urn:microsoft.com/office/officeart/2005/8/layout/vList5"/>
    <dgm:cxn modelId="{8FA9EF47-61E3-4039-AA94-3D8DAFD65FEB}" srcId="{AE98E899-60EC-49BD-A8AE-F12F0DDE692B}" destId="{4490B92E-97DC-40AE-96EF-BCB39099A763}" srcOrd="3" destOrd="0" parTransId="{6D8663CF-38DF-4671-B8E5-3A898533BFE3}" sibTransId="{3EB3060A-CCD6-42B1-AB25-AFDF64BD8A43}"/>
    <dgm:cxn modelId="{46F53D4A-36EF-44BD-8458-03611D2114A2}" srcId="{AE98E899-60EC-49BD-A8AE-F12F0DDE692B}" destId="{EA195D38-436A-4607-8431-BEF18FACD837}" srcOrd="6" destOrd="0" parTransId="{23C7CC40-4D88-4AEC-B8EB-3DCD847C8630}" sibTransId="{DC5C395F-F9C6-4084-A987-C80C1FD8EA6A}"/>
    <dgm:cxn modelId="{510D9B4C-139D-7545-BF72-6C123EA1FD06}" type="presOf" srcId="{4490B92E-97DC-40AE-96EF-BCB39099A763}" destId="{986D96FA-2D0D-C145-83F3-87FF36B9D545}" srcOrd="0" destOrd="0" presId="urn:microsoft.com/office/officeart/2005/8/layout/vList5"/>
    <dgm:cxn modelId="{C4341152-1A6A-4BB5-9725-428A18AF4B1B}" srcId="{AE98E899-60EC-49BD-A8AE-F12F0DDE692B}" destId="{59D25587-18F7-4119-8359-EFD05C346F89}" srcOrd="0" destOrd="0" parTransId="{9162A012-FC0F-4B63-AB07-D8BACC865610}" sibTransId="{693BF6D6-2BF9-483D-859A-CFA6DFDA2235}"/>
    <dgm:cxn modelId="{39739589-E2EA-324F-9C1B-B4851EA3AACC}" type="presOf" srcId="{F25DB890-4B31-4DBA-B666-15AF0A714D81}" destId="{207ED1B5-090A-BB4B-A487-110957ADAFEB}" srcOrd="0" destOrd="0" presId="urn:microsoft.com/office/officeart/2005/8/layout/vList5"/>
    <dgm:cxn modelId="{25D0379F-E50F-3749-8569-168317D83091}" type="presOf" srcId="{18575CBD-3100-45E8-86DD-9883C9968DE0}" destId="{ADB781F2-C2CF-6D44-88A2-A5F54330DF23}" srcOrd="0" destOrd="0" presId="urn:microsoft.com/office/officeart/2005/8/layout/vList5"/>
    <dgm:cxn modelId="{8633B5BB-5040-BB4C-A240-2FD339FEAE72}" type="presOf" srcId="{EA195D38-436A-4607-8431-BEF18FACD837}" destId="{5AA9A804-F906-F243-9251-7FBDC45AB256}" srcOrd="0" destOrd="0" presId="urn:microsoft.com/office/officeart/2005/8/layout/vList5"/>
    <dgm:cxn modelId="{39667CD1-AFA9-4137-93AA-C1AD70F23DF7}" srcId="{AE98E899-60EC-49BD-A8AE-F12F0DDE692B}" destId="{FBE7204B-59DC-4486-A1D3-6B629D182088}" srcOrd="4" destOrd="0" parTransId="{C01E4B11-E7DF-4584-907A-AD0F9AD1A5EB}" sibTransId="{C95A8AD6-1BA5-4C85-BCA8-8C0EC44680EC}"/>
    <dgm:cxn modelId="{3714E8D7-CAA6-4BDB-8163-E9F2F8AFBC50}" srcId="{AE98E899-60EC-49BD-A8AE-F12F0DDE692B}" destId="{53515986-543A-4ECA-9B06-7ABE54EF6865}" srcOrd="2" destOrd="0" parTransId="{E0E534AD-505E-4269-880C-C8E6A3C47C1A}" sibTransId="{EECD1024-EAA6-4762-B83D-AFD57B5CFC60}"/>
    <dgm:cxn modelId="{B3F2B9E5-8A50-4B1A-820C-E4532DAB83FC}" srcId="{AE98E899-60EC-49BD-A8AE-F12F0DDE692B}" destId="{18575CBD-3100-45E8-86DD-9883C9968DE0}" srcOrd="5" destOrd="0" parTransId="{9274AFDF-ECC5-479C-8B08-051B8E73BA8A}" sibTransId="{E3280127-F5A8-444A-BD0B-FB9E8E41E051}"/>
    <dgm:cxn modelId="{E51B16FC-62C6-6A45-A22C-5F719C471B30}" type="presOf" srcId="{FBE7204B-59DC-4486-A1D3-6B629D182088}" destId="{0EC52E44-43F1-324A-9E2A-4FFACF070381}" srcOrd="0" destOrd="0" presId="urn:microsoft.com/office/officeart/2005/8/layout/vList5"/>
    <dgm:cxn modelId="{C34C0B76-7734-994A-B5F4-273E4B18F268}" type="presParOf" srcId="{ADF84AEA-782D-854E-B347-B5D5931D8939}" destId="{567D6F67-4FB6-5C4A-A82B-1FF45616CE97}" srcOrd="0" destOrd="0" presId="urn:microsoft.com/office/officeart/2005/8/layout/vList5"/>
    <dgm:cxn modelId="{CD39FB27-6872-3B43-A2F2-51F5F6EA382F}" type="presParOf" srcId="{567D6F67-4FB6-5C4A-A82B-1FF45616CE97}" destId="{1E5B2318-9009-EF44-94F5-70B6B251D1EE}" srcOrd="0" destOrd="0" presId="urn:microsoft.com/office/officeart/2005/8/layout/vList5"/>
    <dgm:cxn modelId="{2A617A7D-7D86-D943-8FA9-A267E1E519FA}" type="presParOf" srcId="{ADF84AEA-782D-854E-B347-B5D5931D8939}" destId="{05C3572A-2D11-B243-8B94-C80EC93C285E}" srcOrd="1" destOrd="0" presId="urn:microsoft.com/office/officeart/2005/8/layout/vList5"/>
    <dgm:cxn modelId="{6A89A367-729D-214B-AF87-19C77F15EC09}" type="presParOf" srcId="{ADF84AEA-782D-854E-B347-B5D5931D8939}" destId="{AE632A19-65FE-3C4E-9B37-DF05FF5FA4EC}" srcOrd="2" destOrd="0" presId="urn:microsoft.com/office/officeart/2005/8/layout/vList5"/>
    <dgm:cxn modelId="{E3629AA3-B553-4A4B-8F41-E75629DF8245}" type="presParOf" srcId="{AE632A19-65FE-3C4E-9B37-DF05FF5FA4EC}" destId="{9F3CD717-E5F4-D247-9DD1-F1A642CF08A5}" srcOrd="0" destOrd="0" presId="urn:microsoft.com/office/officeart/2005/8/layout/vList5"/>
    <dgm:cxn modelId="{E027159D-43ED-FC47-A5EB-6B0A01870CA8}" type="presParOf" srcId="{ADF84AEA-782D-854E-B347-B5D5931D8939}" destId="{EC6F8AF9-6B18-2F48-BC72-D4BF6FF261B5}" srcOrd="3" destOrd="0" presId="urn:microsoft.com/office/officeart/2005/8/layout/vList5"/>
    <dgm:cxn modelId="{A52D5417-E254-B543-B27E-A123B530B6DF}" type="presParOf" srcId="{ADF84AEA-782D-854E-B347-B5D5931D8939}" destId="{45848FFB-81D0-0448-91DF-5E721ABB6155}" srcOrd="4" destOrd="0" presId="urn:microsoft.com/office/officeart/2005/8/layout/vList5"/>
    <dgm:cxn modelId="{F60521BC-99CC-C54C-887B-E6666C995A46}" type="presParOf" srcId="{45848FFB-81D0-0448-91DF-5E721ABB6155}" destId="{2CE7F163-B09F-314C-BE0F-DB62DEDDC5B4}" srcOrd="0" destOrd="0" presId="urn:microsoft.com/office/officeart/2005/8/layout/vList5"/>
    <dgm:cxn modelId="{228EEF60-6583-884F-A326-69E9BFA9A743}" type="presParOf" srcId="{ADF84AEA-782D-854E-B347-B5D5931D8939}" destId="{AC354FC4-0E12-9846-AA2A-A03EC4441151}" srcOrd="5" destOrd="0" presId="urn:microsoft.com/office/officeart/2005/8/layout/vList5"/>
    <dgm:cxn modelId="{CB34E23E-F495-8348-BE13-D18B6508B018}" type="presParOf" srcId="{ADF84AEA-782D-854E-B347-B5D5931D8939}" destId="{0C6EA5AC-4B8E-584A-92B9-BB09C025420E}" srcOrd="6" destOrd="0" presId="urn:microsoft.com/office/officeart/2005/8/layout/vList5"/>
    <dgm:cxn modelId="{BB812AC3-23FF-7642-A901-F522E858FC8A}" type="presParOf" srcId="{0C6EA5AC-4B8E-584A-92B9-BB09C025420E}" destId="{986D96FA-2D0D-C145-83F3-87FF36B9D545}" srcOrd="0" destOrd="0" presId="urn:microsoft.com/office/officeart/2005/8/layout/vList5"/>
    <dgm:cxn modelId="{FE6120CB-647E-8C46-827C-3E014553E188}" type="presParOf" srcId="{ADF84AEA-782D-854E-B347-B5D5931D8939}" destId="{9B801101-715D-494E-9785-015ED4BAEF0F}" srcOrd="7" destOrd="0" presId="urn:microsoft.com/office/officeart/2005/8/layout/vList5"/>
    <dgm:cxn modelId="{0A37162A-5C50-B046-960B-8E6B8FA56E22}" type="presParOf" srcId="{ADF84AEA-782D-854E-B347-B5D5931D8939}" destId="{BC152278-00A4-164B-BAD0-25C8F932064B}" srcOrd="8" destOrd="0" presId="urn:microsoft.com/office/officeart/2005/8/layout/vList5"/>
    <dgm:cxn modelId="{B7CD5D42-344E-144F-ADAC-DEAE4A24101E}" type="presParOf" srcId="{BC152278-00A4-164B-BAD0-25C8F932064B}" destId="{0EC52E44-43F1-324A-9E2A-4FFACF070381}" srcOrd="0" destOrd="0" presId="urn:microsoft.com/office/officeart/2005/8/layout/vList5"/>
    <dgm:cxn modelId="{1DFF823F-EED9-3D43-9570-2B63C5E4027A}" type="presParOf" srcId="{ADF84AEA-782D-854E-B347-B5D5931D8939}" destId="{B6694D39-3D44-BF4D-90F8-1ACC9F00D164}" srcOrd="9" destOrd="0" presId="urn:microsoft.com/office/officeart/2005/8/layout/vList5"/>
    <dgm:cxn modelId="{5C57271B-6F29-0140-AC16-20E66507650D}" type="presParOf" srcId="{ADF84AEA-782D-854E-B347-B5D5931D8939}" destId="{4AA2A8B2-B42C-F647-9DD9-0D6969F06196}" srcOrd="10" destOrd="0" presId="urn:microsoft.com/office/officeart/2005/8/layout/vList5"/>
    <dgm:cxn modelId="{2039FFE1-F02D-F045-81FB-0D337D263F1E}" type="presParOf" srcId="{4AA2A8B2-B42C-F647-9DD9-0D6969F06196}" destId="{ADB781F2-C2CF-6D44-88A2-A5F54330DF23}" srcOrd="0" destOrd="0" presId="urn:microsoft.com/office/officeart/2005/8/layout/vList5"/>
    <dgm:cxn modelId="{6F306953-88A9-8740-B335-7D7897CA53B2}" type="presParOf" srcId="{ADF84AEA-782D-854E-B347-B5D5931D8939}" destId="{EEF38B23-7BC6-0D42-9801-F05FB8D5EF7E}" srcOrd="11" destOrd="0" presId="urn:microsoft.com/office/officeart/2005/8/layout/vList5"/>
    <dgm:cxn modelId="{75BB9FDB-6C68-704C-AA39-E86BB6B25C6C}" type="presParOf" srcId="{ADF84AEA-782D-854E-B347-B5D5931D8939}" destId="{1755AB0D-AB1D-EC47-BA51-F3A7FE5AD136}" srcOrd="12" destOrd="0" presId="urn:microsoft.com/office/officeart/2005/8/layout/vList5"/>
    <dgm:cxn modelId="{1EBAF096-8DAA-E849-9B0E-1FA667DED401}" type="presParOf" srcId="{1755AB0D-AB1D-EC47-BA51-F3A7FE5AD136}" destId="{5AA9A804-F906-F243-9251-7FBDC45AB256}" srcOrd="0" destOrd="0" presId="urn:microsoft.com/office/officeart/2005/8/layout/vList5"/>
    <dgm:cxn modelId="{3890DD32-5D52-F64A-86CA-5C688EBE07C5}" type="presParOf" srcId="{ADF84AEA-782D-854E-B347-B5D5931D8939}" destId="{A21E306F-09E9-0243-A162-258169324076}" srcOrd="13" destOrd="0" presId="urn:microsoft.com/office/officeart/2005/8/layout/vList5"/>
    <dgm:cxn modelId="{2F041208-39C3-3247-8271-ECB59CB28844}" type="presParOf" srcId="{ADF84AEA-782D-854E-B347-B5D5931D8939}" destId="{F35988DB-542A-3B4C-B8BE-5E9367EF446C}" srcOrd="14" destOrd="0" presId="urn:microsoft.com/office/officeart/2005/8/layout/vList5"/>
    <dgm:cxn modelId="{B5E1E05F-16BE-3849-B094-990C1C1CDBD8}" type="presParOf" srcId="{F35988DB-542A-3B4C-B8BE-5E9367EF446C}" destId="{207ED1B5-090A-BB4B-A487-110957ADAFEB}"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E98E899-60EC-49BD-A8AE-F12F0DDE692B}" type="doc">
      <dgm:prSet loTypeId="urn:microsoft.com/office/officeart/2005/8/layout/vList5" loCatId="list" qsTypeId="urn:microsoft.com/office/officeart/2005/8/quickstyle/simple1" qsCatId="simple" csTypeId="urn:microsoft.com/office/officeart/2005/8/colors/colorful1" csCatId="colorful" phldr="1"/>
      <dgm:spPr/>
      <dgm:t>
        <a:bodyPr/>
        <a:lstStyle/>
        <a:p>
          <a:endParaRPr lang="en-US"/>
        </a:p>
      </dgm:t>
    </dgm:pt>
    <dgm:pt modelId="{59D25587-18F7-4119-8359-EFD05C346F89}">
      <dgm:prSet/>
      <dgm:spPr/>
      <dgm:t>
        <a:bodyPr/>
        <a:lstStyle/>
        <a:p>
          <a:r>
            <a:rPr lang="en-GB" dirty="0"/>
            <a:t>Integrity</a:t>
          </a:r>
          <a:endParaRPr lang="en-US" dirty="0"/>
        </a:p>
      </dgm:t>
    </dgm:pt>
    <dgm:pt modelId="{9162A012-FC0F-4B63-AB07-D8BACC865610}" type="parTrans" cxnId="{C4341152-1A6A-4BB5-9725-428A18AF4B1B}">
      <dgm:prSet/>
      <dgm:spPr/>
      <dgm:t>
        <a:bodyPr/>
        <a:lstStyle/>
        <a:p>
          <a:endParaRPr lang="en-US"/>
        </a:p>
      </dgm:t>
    </dgm:pt>
    <dgm:pt modelId="{693BF6D6-2BF9-483D-859A-CFA6DFDA2235}" type="sibTrans" cxnId="{C4341152-1A6A-4BB5-9725-428A18AF4B1B}">
      <dgm:prSet/>
      <dgm:spPr/>
      <dgm:t>
        <a:bodyPr/>
        <a:lstStyle/>
        <a:p>
          <a:endParaRPr lang="en-US"/>
        </a:p>
      </dgm:t>
    </dgm:pt>
    <dgm:pt modelId="{0C2275F4-38EA-4078-AE7C-DEBAE3C48191}">
      <dgm:prSet/>
      <dgm:spPr/>
      <dgm:t>
        <a:bodyPr/>
        <a:lstStyle/>
        <a:p>
          <a:r>
            <a:rPr lang="en-GB" dirty="0"/>
            <a:t>Safety</a:t>
          </a:r>
          <a:endParaRPr lang="en-US" dirty="0"/>
        </a:p>
      </dgm:t>
    </dgm:pt>
    <dgm:pt modelId="{2DC51B86-EBC2-4F49-91E9-EBA5EB234784}" type="parTrans" cxnId="{207F7023-4BE2-4B8C-895C-F714D3ABC8D0}">
      <dgm:prSet/>
      <dgm:spPr/>
      <dgm:t>
        <a:bodyPr/>
        <a:lstStyle/>
        <a:p>
          <a:endParaRPr lang="en-US"/>
        </a:p>
      </dgm:t>
    </dgm:pt>
    <dgm:pt modelId="{5680AD63-FAF1-474C-8271-1B49D8061BBB}" type="sibTrans" cxnId="{207F7023-4BE2-4B8C-895C-F714D3ABC8D0}">
      <dgm:prSet/>
      <dgm:spPr/>
      <dgm:t>
        <a:bodyPr/>
        <a:lstStyle/>
        <a:p>
          <a:endParaRPr lang="en-US"/>
        </a:p>
      </dgm:t>
    </dgm:pt>
    <dgm:pt modelId="{53515986-543A-4ECA-9B06-7ABE54EF6865}">
      <dgm:prSet/>
      <dgm:spPr/>
      <dgm:t>
        <a:bodyPr/>
        <a:lstStyle/>
        <a:p>
          <a:r>
            <a:rPr lang="en-GB" dirty="0"/>
            <a:t>Service</a:t>
          </a:r>
          <a:endParaRPr lang="en-US" dirty="0"/>
        </a:p>
      </dgm:t>
    </dgm:pt>
    <dgm:pt modelId="{E0E534AD-505E-4269-880C-C8E6A3C47C1A}" type="parTrans" cxnId="{3714E8D7-CAA6-4BDB-8163-E9F2F8AFBC50}">
      <dgm:prSet/>
      <dgm:spPr/>
      <dgm:t>
        <a:bodyPr/>
        <a:lstStyle/>
        <a:p>
          <a:endParaRPr lang="en-US"/>
        </a:p>
      </dgm:t>
    </dgm:pt>
    <dgm:pt modelId="{EECD1024-EAA6-4762-B83D-AFD57B5CFC60}" type="sibTrans" cxnId="{3714E8D7-CAA6-4BDB-8163-E9F2F8AFBC50}">
      <dgm:prSet/>
      <dgm:spPr/>
      <dgm:t>
        <a:bodyPr/>
        <a:lstStyle/>
        <a:p>
          <a:endParaRPr lang="en-US"/>
        </a:p>
      </dgm:t>
    </dgm:pt>
    <dgm:pt modelId="{4490B92E-97DC-40AE-96EF-BCB39099A763}">
      <dgm:prSet/>
      <dgm:spPr/>
      <dgm:t>
        <a:bodyPr/>
        <a:lstStyle/>
        <a:p>
          <a:r>
            <a:rPr lang="en-GB" dirty="0"/>
            <a:t>Teamwork</a:t>
          </a:r>
          <a:endParaRPr lang="en-US" dirty="0"/>
        </a:p>
      </dgm:t>
    </dgm:pt>
    <dgm:pt modelId="{6D8663CF-38DF-4671-B8E5-3A898533BFE3}" type="parTrans" cxnId="{8FA9EF47-61E3-4039-AA94-3D8DAFD65FEB}">
      <dgm:prSet/>
      <dgm:spPr/>
      <dgm:t>
        <a:bodyPr/>
        <a:lstStyle/>
        <a:p>
          <a:endParaRPr lang="en-US"/>
        </a:p>
      </dgm:t>
    </dgm:pt>
    <dgm:pt modelId="{3EB3060A-CCD6-42B1-AB25-AFDF64BD8A43}" type="sibTrans" cxnId="{8FA9EF47-61E3-4039-AA94-3D8DAFD65FEB}">
      <dgm:prSet/>
      <dgm:spPr/>
      <dgm:t>
        <a:bodyPr/>
        <a:lstStyle/>
        <a:p>
          <a:endParaRPr lang="en-US"/>
        </a:p>
      </dgm:t>
    </dgm:pt>
    <dgm:pt modelId="{FBE7204B-59DC-4486-A1D3-6B629D182088}">
      <dgm:prSet/>
      <dgm:spPr/>
      <dgm:t>
        <a:bodyPr/>
        <a:lstStyle/>
        <a:p>
          <a:r>
            <a:rPr lang="en-GB" dirty="0"/>
            <a:t>Accountability</a:t>
          </a:r>
          <a:endParaRPr lang="en-US" dirty="0"/>
        </a:p>
      </dgm:t>
    </dgm:pt>
    <dgm:pt modelId="{C01E4B11-E7DF-4584-907A-AD0F9AD1A5EB}" type="parTrans" cxnId="{39667CD1-AFA9-4137-93AA-C1AD70F23DF7}">
      <dgm:prSet/>
      <dgm:spPr/>
      <dgm:t>
        <a:bodyPr/>
        <a:lstStyle/>
        <a:p>
          <a:endParaRPr lang="en-US"/>
        </a:p>
      </dgm:t>
    </dgm:pt>
    <dgm:pt modelId="{C95A8AD6-1BA5-4C85-BCA8-8C0EC44680EC}" type="sibTrans" cxnId="{39667CD1-AFA9-4137-93AA-C1AD70F23DF7}">
      <dgm:prSet/>
      <dgm:spPr/>
      <dgm:t>
        <a:bodyPr/>
        <a:lstStyle/>
        <a:p>
          <a:endParaRPr lang="en-US"/>
        </a:p>
      </dgm:t>
    </dgm:pt>
    <dgm:pt modelId="{18575CBD-3100-45E8-86DD-9883C9968DE0}">
      <dgm:prSet/>
      <dgm:spPr/>
      <dgm:t>
        <a:bodyPr/>
        <a:lstStyle/>
        <a:p>
          <a:r>
            <a:rPr lang="en-GB" dirty="0"/>
            <a:t>Kindness</a:t>
          </a:r>
          <a:endParaRPr lang="en-US" dirty="0"/>
        </a:p>
      </dgm:t>
    </dgm:pt>
    <dgm:pt modelId="{9274AFDF-ECC5-479C-8B08-051B8E73BA8A}" type="parTrans" cxnId="{B3F2B9E5-8A50-4B1A-820C-E4532DAB83FC}">
      <dgm:prSet/>
      <dgm:spPr/>
      <dgm:t>
        <a:bodyPr/>
        <a:lstStyle/>
        <a:p>
          <a:endParaRPr lang="en-US"/>
        </a:p>
      </dgm:t>
    </dgm:pt>
    <dgm:pt modelId="{E3280127-F5A8-444A-BD0B-FB9E8E41E051}" type="sibTrans" cxnId="{B3F2B9E5-8A50-4B1A-820C-E4532DAB83FC}">
      <dgm:prSet/>
      <dgm:spPr/>
      <dgm:t>
        <a:bodyPr/>
        <a:lstStyle/>
        <a:p>
          <a:endParaRPr lang="en-US"/>
        </a:p>
      </dgm:t>
    </dgm:pt>
    <dgm:pt modelId="{EA195D38-436A-4607-8431-BEF18FACD837}">
      <dgm:prSet/>
      <dgm:spPr/>
      <dgm:t>
        <a:bodyPr/>
        <a:lstStyle/>
        <a:p>
          <a:r>
            <a:rPr lang="en-GB" dirty="0"/>
            <a:t>Diversity</a:t>
          </a:r>
          <a:endParaRPr lang="en-US" dirty="0"/>
        </a:p>
      </dgm:t>
    </dgm:pt>
    <dgm:pt modelId="{23C7CC40-4D88-4AEC-B8EB-3DCD847C8630}" type="parTrans" cxnId="{46F53D4A-36EF-44BD-8458-03611D2114A2}">
      <dgm:prSet/>
      <dgm:spPr/>
      <dgm:t>
        <a:bodyPr/>
        <a:lstStyle/>
        <a:p>
          <a:endParaRPr lang="en-US"/>
        </a:p>
      </dgm:t>
    </dgm:pt>
    <dgm:pt modelId="{DC5C395F-F9C6-4084-A987-C80C1FD8EA6A}" type="sibTrans" cxnId="{46F53D4A-36EF-44BD-8458-03611D2114A2}">
      <dgm:prSet/>
      <dgm:spPr/>
      <dgm:t>
        <a:bodyPr/>
        <a:lstStyle/>
        <a:p>
          <a:endParaRPr lang="en-US"/>
        </a:p>
      </dgm:t>
    </dgm:pt>
    <dgm:pt modelId="{F25DB890-4B31-4DBA-B666-15AF0A714D81}">
      <dgm:prSet/>
      <dgm:spPr/>
      <dgm:t>
        <a:bodyPr/>
        <a:lstStyle/>
        <a:p>
          <a:r>
            <a:rPr lang="en-GB" dirty="0"/>
            <a:t>Winning together</a:t>
          </a:r>
          <a:endParaRPr lang="en-US" dirty="0"/>
        </a:p>
      </dgm:t>
    </dgm:pt>
    <dgm:pt modelId="{0C9589FF-079F-43CC-85B1-5775AF0B70A3}" type="parTrans" cxnId="{693BE344-AD72-4915-AB0F-443038776E4E}">
      <dgm:prSet/>
      <dgm:spPr/>
      <dgm:t>
        <a:bodyPr/>
        <a:lstStyle/>
        <a:p>
          <a:endParaRPr lang="en-US"/>
        </a:p>
      </dgm:t>
    </dgm:pt>
    <dgm:pt modelId="{57D3DA49-EEA3-4377-A2F0-55F94906C34F}" type="sibTrans" cxnId="{693BE344-AD72-4915-AB0F-443038776E4E}">
      <dgm:prSet/>
      <dgm:spPr/>
      <dgm:t>
        <a:bodyPr/>
        <a:lstStyle/>
        <a:p>
          <a:endParaRPr lang="en-US"/>
        </a:p>
      </dgm:t>
    </dgm:pt>
    <dgm:pt modelId="{ADF84AEA-782D-854E-B347-B5D5931D8939}" type="pres">
      <dgm:prSet presAssocID="{AE98E899-60EC-49BD-A8AE-F12F0DDE692B}" presName="Name0" presStyleCnt="0">
        <dgm:presLayoutVars>
          <dgm:dir/>
          <dgm:animLvl val="lvl"/>
          <dgm:resizeHandles val="exact"/>
        </dgm:presLayoutVars>
      </dgm:prSet>
      <dgm:spPr/>
    </dgm:pt>
    <dgm:pt modelId="{567D6F67-4FB6-5C4A-A82B-1FF45616CE97}" type="pres">
      <dgm:prSet presAssocID="{59D25587-18F7-4119-8359-EFD05C346F89}" presName="linNode" presStyleCnt="0"/>
      <dgm:spPr/>
    </dgm:pt>
    <dgm:pt modelId="{1E5B2318-9009-EF44-94F5-70B6B251D1EE}" type="pres">
      <dgm:prSet presAssocID="{59D25587-18F7-4119-8359-EFD05C346F89}" presName="parentText" presStyleLbl="node1" presStyleIdx="0" presStyleCnt="8">
        <dgm:presLayoutVars>
          <dgm:chMax val="1"/>
          <dgm:bulletEnabled val="1"/>
        </dgm:presLayoutVars>
      </dgm:prSet>
      <dgm:spPr/>
    </dgm:pt>
    <dgm:pt modelId="{05C3572A-2D11-B243-8B94-C80EC93C285E}" type="pres">
      <dgm:prSet presAssocID="{693BF6D6-2BF9-483D-859A-CFA6DFDA2235}" presName="sp" presStyleCnt="0"/>
      <dgm:spPr/>
    </dgm:pt>
    <dgm:pt modelId="{AE632A19-65FE-3C4E-9B37-DF05FF5FA4EC}" type="pres">
      <dgm:prSet presAssocID="{0C2275F4-38EA-4078-AE7C-DEBAE3C48191}" presName="linNode" presStyleCnt="0"/>
      <dgm:spPr/>
    </dgm:pt>
    <dgm:pt modelId="{9F3CD717-E5F4-D247-9DD1-F1A642CF08A5}" type="pres">
      <dgm:prSet presAssocID="{0C2275F4-38EA-4078-AE7C-DEBAE3C48191}" presName="parentText" presStyleLbl="node1" presStyleIdx="1" presStyleCnt="8">
        <dgm:presLayoutVars>
          <dgm:chMax val="1"/>
          <dgm:bulletEnabled val="1"/>
        </dgm:presLayoutVars>
      </dgm:prSet>
      <dgm:spPr/>
    </dgm:pt>
    <dgm:pt modelId="{EC6F8AF9-6B18-2F48-BC72-D4BF6FF261B5}" type="pres">
      <dgm:prSet presAssocID="{5680AD63-FAF1-474C-8271-1B49D8061BBB}" presName="sp" presStyleCnt="0"/>
      <dgm:spPr/>
    </dgm:pt>
    <dgm:pt modelId="{45848FFB-81D0-0448-91DF-5E721ABB6155}" type="pres">
      <dgm:prSet presAssocID="{53515986-543A-4ECA-9B06-7ABE54EF6865}" presName="linNode" presStyleCnt="0"/>
      <dgm:spPr/>
    </dgm:pt>
    <dgm:pt modelId="{2CE7F163-B09F-314C-BE0F-DB62DEDDC5B4}" type="pres">
      <dgm:prSet presAssocID="{53515986-543A-4ECA-9B06-7ABE54EF6865}" presName="parentText" presStyleLbl="node1" presStyleIdx="2" presStyleCnt="8">
        <dgm:presLayoutVars>
          <dgm:chMax val="1"/>
          <dgm:bulletEnabled val="1"/>
        </dgm:presLayoutVars>
      </dgm:prSet>
      <dgm:spPr/>
    </dgm:pt>
    <dgm:pt modelId="{AC354FC4-0E12-9846-AA2A-A03EC4441151}" type="pres">
      <dgm:prSet presAssocID="{EECD1024-EAA6-4762-B83D-AFD57B5CFC60}" presName="sp" presStyleCnt="0"/>
      <dgm:spPr/>
    </dgm:pt>
    <dgm:pt modelId="{0C6EA5AC-4B8E-584A-92B9-BB09C025420E}" type="pres">
      <dgm:prSet presAssocID="{4490B92E-97DC-40AE-96EF-BCB39099A763}" presName="linNode" presStyleCnt="0"/>
      <dgm:spPr/>
    </dgm:pt>
    <dgm:pt modelId="{986D96FA-2D0D-C145-83F3-87FF36B9D545}" type="pres">
      <dgm:prSet presAssocID="{4490B92E-97DC-40AE-96EF-BCB39099A763}" presName="parentText" presStyleLbl="node1" presStyleIdx="3" presStyleCnt="8">
        <dgm:presLayoutVars>
          <dgm:chMax val="1"/>
          <dgm:bulletEnabled val="1"/>
        </dgm:presLayoutVars>
      </dgm:prSet>
      <dgm:spPr/>
    </dgm:pt>
    <dgm:pt modelId="{9B801101-715D-494E-9785-015ED4BAEF0F}" type="pres">
      <dgm:prSet presAssocID="{3EB3060A-CCD6-42B1-AB25-AFDF64BD8A43}" presName="sp" presStyleCnt="0"/>
      <dgm:spPr/>
    </dgm:pt>
    <dgm:pt modelId="{BC152278-00A4-164B-BAD0-25C8F932064B}" type="pres">
      <dgm:prSet presAssocID="{FBE7204B-59DC-4486-A1D3-6B629D182088}" presName="linNode" presStyleCnt="0"/>
      <dgm:spPr/>
    </dgm:pt>
    <dgm:pt modelId="{0EC52E44-43F1-324A-9E2A-4FFACF070381}" type="pres">
      <dgm:prSet presAssocID="{FBE7204B-59DC-4486-A1D3-6B629D182088}" presName="parentText" presStyleLbl="node1" presStyleIdx="4" presStyleCnt="8">
        <dgm:presLayoutVars>
          <dgm:chMax val="1"/>
          <dgm:bulletEnabled val="1"/>
        </dgm:presLayoutVars>
      </dgm:prSet>
      <dgm:spPr/>
    </dgm:pt>
    <dgm:pt modelId="{B6694D39-3D44-BF4D-90F8-1ACC9F00D164}" type="pres">
      <dgm:prSet presAssocID="{C95A8AD6-1BA5-4C85-BCA8-8C0EC44680EC}" presName="sp" presStyleCnt="0"/>
      <dgm:spPr/>
    </dgm:pt>
    <dgm:pt modelId="{4AA2A8B2-B42C-F647-9DD9-0D6969F06196}" type="pres">
      <dgm:prSet presAssocID="{18575CBD-3100-45E8-86DD-9883C9968DE0}" presName="linNode" presStyleCnt="0"/>
      <dgm:spPr/>
    </dgm:pt>
    <dgm:pt modelId="{ADB781F2-C2CF-6D44-88A2-A5F54330DF23}" type="pres">
      <dgm:prSet presAssocID="{18575CBD-3100-45E8-86DD-9883C9968DE0}" presName="parentText" presStyleLbl="node1" presStyleIdx="5" presStyleCnt="8">
        <dgm:presLayoutVars>
          <dgm:chMax val="1"/>
          <dgm:bulletEnabled val="1"/>
        </dgm:presLayoutVars>
      </dgm:prSet>
      <dgm:spPr/>
    </dgm:pt>
    <dgm:pt modelId="{EEF38B23-7BC6-0D42-9801-F05FB8D5EF7E}" type="pres">
      <dgm:prSet presAssocID="{E3280127-F5A8-444A-BD0B-FB9E8E41E051}" presName="sp" presStyleCnt="0"/>
      <dgm:spPr/>
    </dgm:pt>
    <dgm:pt modelId="{1755AB0D-AB1D-EC47-BA51-F3A7FE5AD136}" type="pres">
      <dgm:prSet presAssocID="{EA195D38-436A-4607-8431-BEF18FACD837}" presName="linNode" presStyleCnt="0"/>
      <dgm:spPr/>
    </dgm:pt>
    <dgm:pt modelId="{5AA9A804-F906-F243-9251-7FBDC45AB256}" type="pres">
      <dgm:prSet presAssocID="{EA195D38-436A-4607-8431-BEF18FACD837}" presName="parentText" presStyleLbl="node1" presStyleIdx="6" presStyleCnt="8">
        <dgm:presLayoutVars>
          <dgm:chMax val="1"/>
          <dgm:bulletEnabled val="1"/>
        </dgm:presLayoutVars>
      </dgm:prSet>
      <dgm:spPr/>
    </dgm:pt>
    <dgm:pt modelId="{A21E306F-09E9-0243-A162-258169324076}" type="pres">
      <dgm:prSet presAssocID="{DC5C395F-F9C6-4084-A987-C80C1FD8EA6A}" presName="sp" presStyleCnt="0"/>
      <dgm:spPr/>
    </dgm:pt>
    <dgm:pt modelId="{F35988DB-542A-3B4C-B8BE-5E9367EF446C}" type="pres">
      <dgm:prSet presAssocID="{F25DB890-4B31-4DBA-B666-15AF0A714D81}" presName="linNode" presStyleCnt="0"/>
      <dgm:spPr/>
    </dgm:pt>
    <dgm:pt modelId="{207ED1B5-090A-BB4B-A487-110957ADAFEB}" type="pres">
      <dgm:prSet presAssocID="{F25DB890-4B31-4DBA-B666-15AF0A714D81}" presName="parentText" presStyleLbl="node1" presStyleIdx="7" presStyleCnt="8">
        <dgm:presLayoutVars>
          <dgm:chMax val="1"/>
          <dgm:bulletEnabled val="1"/>
        </dgm:presLayoutVars>
      </dgm:prSet>
      <dgm:spPr/>
    </dgm:pt>
  </dgm:ptLst>
  <dgm:cxnLst>
    <dgm:cxn modelId="{837C1C19-15CE-764C-886B-6D82E3B74847}" type="presOf" srcId="{AE98E899-60EC-49BD-A8AE-F12F0DDE692B}" destId="{ADF84AEA-782D-854E-B347-B5D5931D8939}" srcOrd="0" destOrd="0" presId="urn:microsoft.com/office/officeart/2005/8/layout/vList5"/>
    <dgm:cxn modelId="{207F7023-4BE2-4B8C-895C-F714D3ABC8D0}" srcId="{AE98E899-60EC-49BD-A8AE-F12F0DDE692B}" destId="{0C2275F4-38EA-4078-AE7C-DEBAE3C48191}" srcOrd="1" destOrd="0" parTransId="{2DC51B86-EBC2-4F49-91E9-EBA5EB234784}" sibTransId="{5680AD63-FAF1-474C-8271-1B49D8061BBB}"/>
    <dgm:cxn modelId="{647A0932-754F-CA4C-962C-EB144EBCB238}" type="presOf" srcId="{0C2275F4-38EA-4078-AE7C-DEBAE3C48191}" destId="{9F3CD717-E5F4-D247-9DD1-F1A642CF08A5}" srcOrd="0" destOrd="0" presId="urn:microsoft.com/office/officeart/2005/8/layout/vList5"/>
    <dgm:cxn modelId="{D37DD163-1FC4-2348-A870-C1855053A3BD}" type="presOf" srcId="{59D25587-18F7-4119-8359-EFD05C346F89}" destId="{1E5B2318-9009-EF44-94F5-70B6B251D1EE}" srcOrd="0" destOrd="0" presId="urn:microsoft.com/office/officeart/2005/8/layout/vList5"/>
    <dgm:cxn modelId="{693BE344-AD72-4915-AB0F-443038776E4E}" srcId="{AE98E899-60EC-49BD-A8AE-F12F0DDE692B}" destId="{F25DB890-4B31-4DBA-B666-15AF0A714D81}" srcOrd="7" destOrd="0" parTransId="{0C9589FF-079F-43CC-85B1-5775AF0B70A3}" sibTransId="{57D3DA49-EEA3-4377-A2F0-55F94906C34F}"/>
    <dgm:cxn modelId="{58A91B67-EC3D-A942-A19E-9F864EA8A578}" type="presOf" srcId="{53515986-543A-4ECA-9B06-7ABE54EF6865}" destId="{2CE7F163-B09F-314C-BE0F-DB62DEDDC5B4}" srcOrd="0" destOrd="0" presId="urn:microsoft.com/office/officeart/2005/8/layout/vList5"/>
    <dgm:cxn modelId="{8FA9EF47-61E3-4039-AA94-3D8DAFD65FEB}" srcId="{AE98E899-60EC-49BD-A8AE-F12F0DDE692B}" destId="{4490B92E-97DC-40AE-96EF-BCB39099A763}" srcOrd="3" destOrd="0" parTransId="{6D8663CF-38DF-4671-B8E5-3A898533BFE3}" sibTransId="{3EB3060A-CCD6-42B1-AB25-AFDF64BD8A43}"/>
    <dgm:cxn modelId="{46F53D4A-36EF-44BD-8458-03611D2114A2}" srcId="{AE98E899-60EC-49BD-A8AE-F12F0DDE692B}" destId="{EA195D38-436A-4607-8431-BEF18FACD837}" srcOrd="6" destOrd="0" parTransId="{23C7CC40-4D88-4AEC-B8EB-3DCD847C8630}" sibTransId="{DC5C395F-F9C6-4084-A987-C80C1FD8EA6A}"/>
    <dgm:cxn modelId="{510D9B4C-139D-7545-BF72-6C123EA1FD06}" type="presOf" srcId="{4490B92E-97DC-40AE-96EF-BCB39099A763}" destId="{986D96FA-2D0D-C145-83F3-87FF36B9D545}" srcOrd="0" destOrd="0" presId="urn:microsoft.com/office/officeart/2005/8/layout/vList5"/>
    <dgm:cxn modelId="{C4341152-1A6A-4BB5-9725-428A18AF4B1B}" srcId="{AE98E899-60EC-49BD-A8AE-F12F0DDE692B}" destId="{59D25587-18F7-4119-8359-EFD05C346F89}" srcOrd="0" destOrd="0" parTransId="{9162A012-FC0F-4B63-AB07-D8BACC865610}" sibTransId="{693BF6D6-2BF9-483D-859A-CFA6DFDA2235}"/>
    <dgm:cxn modelId="{39739589-E2EA-324F-9C1B-B4851EA3AACC}" type="presOf" srcId="{F25DB890-4B31-4DBA-B666-15AF0A714D81}" destId="{207ED1B5-090A-BB4B-A487-110957ADAFEB}" srcOrd="0" destOrd="0" presId="urn:microsoft.com/office/officeart/2005/8/layout/vList5"/>
    <dgm:cxn modelId="{25D0379F-E50F-3749-8569-168317D83091}" type="presOf" srcId="{18575CBD-3100-45E8-86DD-9883C9968DE0}" destId="{ADB781F2-C2CF-6D44-88A2-A5F54330DF23}" srcOrd="0" destOrd="0" presId="urn:microsoft.com/office/officeart/2005/8/layout/vList5"/>
    <dgm:cxn modelId="{8633B5BB-5040-BB4C-A240-2FD339FEAE72}" type="presOf" srcId="{EA195D38-436A-4607-8431-BEF18FACD837}" destId="{5AA9A804-F906-F243-9251-7FBDC45AB256}" srcOrd="0" destOrd="0" presId="urn:microsoft.com/office/officeart/2005/8/layout/vList5"/>
    <dgm:cxn modelId="{39667CD1-AFA9-4137-93AA-C1AD70F23DF7}" srcId="{AE98E899-60EC-49BD-A8AE-F12F0DDE692B}" destId="{FBE7204B-59DC-4486-A1D3-6B629D182088}" srcOrd="4" destOrd="0" parTransId="{C01E4B11-E7DF-4584-907A-AD0F9AD1A5EB}" sibTransId="{C95A8AD6-1BA5-4C85-BCA8-8C0EC44680EC}"/>
    <dgm:cxn modelId="{3714E8D7-CAA6-4BDB-8163-E9F2F8AFBC50}" srcId="{AE98E899-60EC-49BD-A8AE-F12F0DDE692B}" destId="{53515986-543A-4ECA-9B06-7ABE54EF6865}" srcOrd="2" destOrd="0" parTransId="{E0E534AD-505E-4269-880C-C8E6A3C47C1A}" sibTransId="{EECD1024-EAA6-4762-B83D-AFD57B5CFC60}"/>
    <dgm:cxn modelId="{B3F2B9E5-8A50-4B1A-820C-E4532DAB83FC}" srcId="{AE98E899-60EC-49BD-A8AE-F12F0DDE692B}" destId="{18575CBD-3100-45E8-86DD-9883C9968DE0}" srcOrd="5" destOrd="0" parTransId="{9274AFDF-ECC5-479C-8B08-051B8E73BA8A}" sibTransId="{E3280127-F5A8-444A-BD0B-FB9E8E41E051}"/>
    <dgm:cxn modelId="{E51B16FC-62C6-6A45-A22C-5F719C471B30}" type="presOf" srcId="{FBE7204B-59DC-4486-A1D3-6B629D182088}" destId="{0EC52E44-43F1-324A-9E2A-4FFACF070381}" srcOrd="0" destOrd="0" presId="urn:microsoft.com/office/officeart/2005/8/layout/vList5"/>
    <dgm:cxn modelId="{C34C0B76-7734-994A-B5F4-273E4B18F268}" type="presParOf" srcId="{ADF84AEA-782D-854E-B347-B5D5931D8939}" destId="{567D6F67-4FB6-5C4A-A82B-1FF45616CE97}" srcOrd="0" destOrd="0" presId="urn:microsoft.com/office/officeart/2005/8/layout/vList5"/>
    <dgm:cxn modelId="{CD39FB27-6872-3B43-A2F2-51F5F6EA382F}" type="presParOf" srcId="{567D6F67-4FB6-5C4A-A82B-1FF45616CE97}" destId="{1E5B2318-9009-EF44-94F5-70B6B251D1EE}" srcOrd="0" destOrd="0" presId="urn:microsoft.com/office/officeart/2005/8/layout/vList5"/>
    <dgm:cxn modelId="{2A617A7D-7D86-D943-8FA9-A267E1E519FA}" type="presParOf" srcId="{ADF84AEA-782D-854E-B347-B5D5931D8939}" destId="{05C3572A-2D11-B243-8B94-C80EC93C285E}" srcOrd="1" destOrd="0" presId="urn:microsoft.com/office/officeart/2005/8/layout/vList5"/>
    <dgm:cxn modelId="{6A89A367-729D-214B-AF87-19C77F15EC09}" type="presParOf" srcId="{ADF84AEA-782D-854E-B347-B5D5931D8939}" destId="{AE632A19-65FE-3C4E-9B37-DF05FF5FA4EC}" srcOrd="2" destOrd="0" presId="urn:microsoft.com/office/officeart/2005/8/layout/vList5"/>
    <dgm:cxn modelId="{E3629AA3-B553-4A4B-8F41-E75629DF8245}" type="presParOf" srcId="{AE632A19-65FE-3C4E-9B37-DF05FF5FA4EC}" destId="{9F3CD717-E5F4-D247-9DD1-F1A642CF08A5}" srcOrd="0" destOrd="0" presId="urn:microsoft.com/office/officeart/2005/8/layout/vList5"/>
    <dgm:cxn modelId="{E027159D-43ED-FC47-A5EB-6B0A01870CA8}" type="presParOf" srcId="{ADF84AEA-782D-854E-B347-B5D5931D8939}" destId="{EC6F8AF9-6B18-2F48-BC72-D4BF6FF261B5}" srcOrd="3" destOrd="0" presId="urn:microsoft.com/office/officeart/2005/8/layout/vList5"/>
    <dgm:cxn modelId="{A52D5417-E254-B543-B27E-A123B530B6DF}" type="presParOf" srcId="{ADF84AEA-782D-854E-B347-B5D5931D8939}" destId="{45848FFB-81D0-0448-91DF-5E721ABB6155}" srcOrd="4" destOrd="0" presId="urn:microsoft.com/office/officeart/2005/8/layout/vList5"/>
    <dgm:cxn modelId="{F60521BC-99CC-C54C-887B-E6666C995A46}" type="presParOf" srcId="{45848FFB-81D0-0448-91DF-5E721ABB6155}" destId="{2CE7F163-B09F-314C-BE0F-DB62DEDDC5B4}" srcOrd="0" destOrd="0" presId="urn:microsoft.com/office/officeart/2005/8/layout/vList5"/>
    <dgm:cxn modelId="{228EEF60-6583-884F-A326-69E9BFA9A743}" type="presParOf" srcId="{ADF84AEA-782D-854E-B347-B5D5931D8939}" destId="{AC354FC4-0E12-9846-AA2A-A03EC4441151}" srcOrd="5" destOrd="0" presId="urn:microsoft.com/office/officeart/2005/8/layout/vList5"/>
    <dgm:cxn modelId="{CB34E23E-F495-8348-BE13-D18B6508B018}" type="presParOf" srcId="{ADF84AEA-782D-854E-B347-B5D5931D8939}" destId="{0C6EA5AC-4B8E-584A-92B9-BB09C025420E}" srcOrd="6" destOrd="0" presId="urn:microsoft.com/office/officeart/2005/8/layout/vList5"/>
    <dgm:cxn modelId="{BB812AC3-23FF-7642-A901-F522E858FC8A}" type="presParOf" srcId="{0C6EA5AC-4B8E-584A-92B9-BB09C025420E}" destId="{986D96FA-2D0D-C145-83F3-87FF36B9D545}" srcOrd="0" destOrd="0" presId="urn:microsoft.com/office/officeart/2005/8/layout/vList5"/>
    <dgm:cxn modelId="{FE6120CB-647E-8C46-827C-3E014553E188}" type="presParOf" srcId="{ADF84AEA-782D-854E-B347-B5D5931D8939}" destId="{9B801101-715D-494E-9785-015ED4BAEF0F}" srcOrd="7" destOrd="0" presId="urn:microsoft.com/office/officeart/2005/8/layout/vList5"/>
    <dgm:cxn modelId="{0A37162A-5C50-B046-960B-8E6B8FA56E22}" type="presParOf" srcId="{ADF84AEA-782D-854E-B347-B5D5931D8939}" destId="{BC152278-00A4-164B-BAD0-25C8F932064B}" srcOrd="8" destOrd="0" presId="urn:microsoft.com/office/officeart/2005/8/layout/vList5"/>
    <dgm:cxn modelId="{B7CD5D42-344E-144F-ADAC-DEAE4A24101E}" type="presParOf" srcId="{BC152278-00A4-164B-BAD0-25C8F932064B}" destId="{0EC52E44-43F1-324A-9E2A-4FFACF070381}" srcOrd="0" destOrd="0" presId="urn:microsoft.com/office/officeart/2005/8/layout/vList5"/>
    <dgm:cxn modelId="{1DFF823F-EED9-3D43-9570-2B63C5E4027A}" type="presParOf" srcId="{ADF84AEA-782D-854E-B347-B5D5931D8939}" destId="{B6694D39-3D44-BF4D-90F8-1ACC9F00D164}" srcOrd="9" destOrd="0" presId="urn:microsoft.com/office/officeart/2005/8/layout/vList5"/>
    <dgm:cxn modelId="{5C57271B-6F29-0140-AC16-20E66507650D}" type="presParOf" srcId="{ADF84AEA-782D-854E-B347-B5D5931D8939}" destId="{4AA2A8B2-B42C-F647-9DD9-0D6969F06196}" srcOrd="10" destOrd="0" presId="urn:microsoft.com/office/officeart/2005/8/layout/vList5"/>
    <dgm:cxn modelId="{2039FFE1-F02D-F045-81FB-0D337D263F1E}" type="presParOf" srcId="{4AA2A8B2-B42C-F647-9DD9-0D6969F06196}" destId="{ADB781F2-C2CF-6D44-88A2-A5F54330DF23}" srcOrd="0" destOrd="0" presId="urn:microsoft.com/office/officeart/2005/8/layout/vList5"/>
    <dgm:cxn modelId="{6F306953-88A9-8740-B335-7D7897CA53B2}" type="presParOf" srcId="{ADF84AEA-782D-854E-B347-B5D5931D8939}" destId="{EEF38B23-7BC6-0D42-9801-F05FB8D5EF7E}" srcOrd="11" destOrd="0" presId="urn:microsoft.com/office/officeart/2005/8/layout/vList5"/>
    <dgm:cxn modelId="{75BB9FDB-6C68-704C-AA39-E86BB6B25C6C}" type="presParOf" srcId="{ADF84AEA-782D-854E-B347-B5D5931D8939}" destId="{1755AB0D-AB1D-EC47-BA51-F3A7FE5AD136}" srcOrd="12" destOrd="0" presId="urn:microsoft.com/office/officeart/2005/8/layout/vList5"/>
    <dgm:cxn modelId="{1EBAF096-8DAA-E849-9B0E-1FA667DED401}" type="presParOf" srcId="{1755AB0D-AB1D-EC47-BA51-F3A7FE5AD136}" destId="{5AA9A804-F906-F243-9251-7FBDC45AB256}" srcOrd="0" destOrd="0" presId="urn:microsoft.com/office/officeart/2005/8/layout/vList5"/>
    <dgm:cxn modelId="{3890DD32-5D52-F64A-86CA-5C688EBE07C5}" type="presParOf" srcId="{ADF84AEA-782D-854E-B347-B5D5931D8939}" destId="{A21E306F-09E9-0243-A162-258169324076}" srcOrd="13" destOrd="0" presId="urn:microsoft.com/office/officeart/2005/8/layout/vList5"/>
    <dgm:cxn modelId="{2F041208-39C3-3247-8271-ECB59CB28844}" type="presParOf" srcId="{ADF84AEA-782D-854E-B347-B5D5931D8939}" destId="{F35988DB-542A-3B4C-B8BE-5E9367EF446C}" srcOrd="14" destOrd="0" presId="urn:microsoft.com/office/officeart/2005/8/layout/vList5"/>
    <dgm:cxn modelId="{B5E1E05F-16BE-3849-B094-990C1C1CDBD8}" type="presParOf" srcId="{F35988DB-542A-3B4C-B8BE-5E9367EF446C}" destId="{207ED1B5-090A-BB4B-A487-110957ADAFEB}" srcOrd="0" destOrd="0" presId="urn:microsoft.com/office/officeart/2005/8/layout/vList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95D4BC-153A-A941-BC3D-4DEEA64C8CEE}">
      <dsp:nvSpPr>
        <dsp:cNvPr id="0" name=""/>
        <dsp:cNvSpPr/>
      </dsp:nvSpPr>
      <dsp:spPr>
        <a:xfrm>
          <a:off x="0" y="41885"/>
          <a:ext cx="6797675" cy="1790100"/>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GB" sz="3400" kern="1200"/>
            <a:t>A good Vision and Mission will complement each other</a:t>
          </a:r>
          <a:endParaRPr lang="en-US" sz="3400" kern="1200"/>
        </a:p>
      </dsp:txBody>
      <dsp:txXfrm>
        <a:off x="87385" y="129270"/>
        <a:ext cx="6622905" cy="1615330"/>
      </dsp:txXfrm>
    </dsp:sp>
    <dsp:sp modelId="{DEB92D43-7680-4D46-B05F-3690A2F3F45C}">
      <dsp:nvSpPr>
        <dsp:cNvPr id="0" name=""/>
        <dsp:cNvSpPr/>
      </dsp:nvSpPr>
      <dsp:spPr>
        <a:xfrm>
          <a:off x="0" y="1929906"/>
          <a:ext cx="6797675" cy="1790100"/>
        </a:xfrm>
        <a:prstGeom prst="roundRect">
          <a:avLst/>
        </a:prstGeom>
        <a:solidFill>
          <a:schemeClr val="accent2">
            <a:hueOff val="-830760"/>
            <a:satOff val="0"/>
            <a:lumOff val="-1049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GB" sz="3400" kern="1200"/>
            <a:t>Mission is what you actually do today as a service</a:t>
          </a:r>
          <a:endParaRPr lang="en-US" sz="3400" kern="1200"/>
        </a:p>
      </dsp:txBody>
      <dsp:txXfrm>
        <a:off x="87385" y="2017291"/>
        <a:ext cx="6622905" cy="1615330"/>
      </dsp:txXfrm>
    </dsp:sp>
    <dsp:sp modelId="{EBDBF9C5-95B7-EF4C-A535-C12BA28434D8}">
      <dsp:nvSpPr>
        <dsp:cNvPr id="0" name=""/>
        <dsp:cNvSpPr/>
      </dsp:nvSpPr>
      <dsp:spPr>
        <a:xfrm>
          <a:off x="0" y="3817926"/>
          <a:ext cx="6797675" cy="1790100"/>
        </a:xfrm>
        <a:prstGeom prst="roundRect">
          <a:avLst/>
        </a:prstGeom>
        <a:solidFill>
          <a:schemeClr val="accent2">
            <a:hueOff val="-1661521"/>
            <a:satOff val="0"/>
            <a:lumOff val="-2098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GB" sz="3400" kern="1200"/>
            <a:t>The Mission explains how this Vision is being achieved and what    the company actually does</a:t>
          </a:r>
          <a:endParaRPr lang="en-US" sz="3400" kern="1200"/>
        </a:p>
      </dsp:txBody>
      <dsp:txXfrm>
        <a:off x="87385" y="3905311"/>
        <a:ext cx="6622905" cy="161533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CB6945-C082-A341-8FD3-83AB3509BAC9}">
      <dsp:nvSpPr>
        <dsp:cNvPr id="0" name=""/>
        <dsp:cNvSpPr/>
      </dsp:nvSpPr>
      <dsp:spPr>
        <a:xfrm>
          <a:off x="377190" y="3160"/>
          <a:ext cx="2907506" cy="1744503"/>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en-GB" sz="3700" kern="1200"/>
            <a:t>What you do</a:t>
          </a:r>
          <a:endParaRPr lang="en-US" sz="3700" kern="1200"/>
        </a:p>
      </dsp:txBody>
      <dsp:txXfrm>
        <a:off x="377190" y="3160"/>
        <a:ext cx="2907506" cy="1744503"/>
      </dsp:txXfrm>
    </dsp:sp>
    <dsp:sp modelId="{3479FD5C-173E-C34C-872D-9CF53B1A7532}">
      <dsp:nvSpPr>
        <dsp:cNvPr id="0" name=""/>
        <dsp:cNvSpPr/>
      </dsp:nvSpPr>
      <dsp:spPr>
        <a:xfrm>
          <a:off x="3575446" y="3160"/>
          <a:ext cx="2907506" cy="1744503"/>
        </a:xfrm>
        <a:prstGeom prst="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en-GB" sz="3700" kern="1200"/>
            <a:t>Why you do it</a:t>
          </a:r>
          <a:endParaRPr lang="en-US" sz="3700" kern="1200"/>
        </a:p>
      </dsp:txBody>
      <dsp:txXfrm>
        <a:off x="3575446" y="3160"/>
        <a:ext cx="2907506" cy="1744503"/>
      </dsp:txXfrm>
    </dsp:sp>
    <dsp:sp modelId="{10B2ED4E-6DC9-2242-AA1D-3D494A05C391}">
      <dsp:nvSpPr>
        <dsp:cNvPr id="0" name=""/>
        <dsp:cNvSpPr/>
      </dsp:nvSpPr>
      <dsp:spPr>
        <a:xfrm>
          <a:off x="6773703" y="3160"/>
          <a:ext cx="2907506" cy="1744503"/>
        </a:xfrm>
        <a:prstGeom prst="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en-GB" sz="3700" kern="1200"/>
            <a:t>How you do it</a:t>
          </a:r>
          <a:endParaRPr lang="en-US" sz="3700" kern="1200"/>
        </a:p>
      </dsp:txBody>
      <dsp:txXfrm>
        <a:off x="6773703" y="3160"/>
        <a:ext cx="2907506" cy="1744503"/>
      </dsp:txXfrm>
    </dsp:sp>
    <dsp:sp modelId="{D052E60F-83E1-C74D-9E12-387D74CEC4B7}">
      <dsp:nvSpPr>
        <dsp:cNvPr id="0" name=""/>
        <dsp:cNvSpPr/>
      </dsp:nvSpPr>
      <dsp:spPr>
        <a:xfrm>
          <a:off x="377190" y="2038415"/>
          <a:ext cx="2907506" cy="1744503"/>
        </a:xfrm>
        <a:prstGeom prst="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en-GB" sz="3700" kern="1200"/>
            <a:t>Where you do it</a:t>
          </a:r>
          <a:endParaRPr lang="en-US" sz="3700" kern="1200"/>
        </a:p>
      </dsp:txBody>
      <dsp:txXfrm>
        <a:off x="377190" y="2038415"/>
        <a:ext cx="2907506" cy="1744503"/>
      </dsp:txXfrm>
    </dsp:sp>
    <dsp:sp modelId="{0EF44000-ACC4-7342-8BF5-8757E7AE455A}">
      <dsp:nvSpPr>
        <dsp:cNvPr id="0" name=""/>
        <dsp:cNvSpPr/>
      </dsp:nvSpPr>
      <dsp:spPr>
        <a:xfrm>
          <a:off x="3575446" y="2038415"/>
          <a:ext cx="2907506" cy="1744503"/>
        </a:xfrm>
        <a:prstGeom prst="rect">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en-GB" sz="3700" kern="1200" dirty="0"/>
            <a:t>Who you do it for</a:t>
          </a:r>
          <a:endParaRPr lang="en-US" sz="3700" kern="1200" dirty="0"/>
        </a:p>
      </dsp:txBody>
      <dsp:txXfrm>
        <a:off x="3575446" y="2038415"/>
        <a:ext cx="2907506" cy="1744503"/>
      </dsp:txXfrm>
    </dsp:sp>
    <dsp:sp modelId="{70B2B08A-1232-6B40-AA34-CF5391599228}">
      <dsp:nvSpPr>
        <dsp:cNvPr id="0" name=""/>
        <dsp:cNvSpPr/>
      </dsp:nvSpPr>
      <dsp:spPr>
        <a:xfrm>
          <a:off x="6773703" y="2038415"/>
          <a:ext cx="2907506" cy="1744503"/>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en-US" sz="3700" kern="1200" dirty="0"/>
            <a:t>How it makes you feel</a:t>
          </a:r>
        </a:p>
      </dsp:txBody>
      <dsp:txXfrm>
        <a:off x="6773703" y="2038415"/>
        <a:ext cx="2907506" cy="174450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CB6945-C082-A341-8FD3-83AB3509BAC9}">
      <dsp:nvSpPr>
        <dsp:cNvPr id="0" name=""/>
        <dsp:cNvSpPr/>
      </dsp:nvSpPr>
      <dsp:spPr>
        <a:xfrm>
          <a:off x="377190" y="3160"/>
          <a:ext cx="2907506" cy="1744503"/>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en-GB" sz="3700" kern="1200" dirty="0"/>
            <a:t>What you do</a:t>
          </a:r>
          <a:endParaRPr lang="en-US" sz="3700" kern="1200" dirty="0"/>
        </a:p>
      </dsp:txBody>
      <dsp:txXfrm>
        <a:off x="377190" y="3160"/>
        <a:ext cx="2907506" cy="1744503"/>
      </dsp:txXfrm>
    </dsp:sp>
    <dsp:sp modelId="{3479FD5C-173E-C34C-872D-9CF53B1A7532}">
      <dsp:nvSpPr>
        <dsp:cNvPr id="0" name=""/>
        <dsp:cNvSpPr/>
      </dsp:nvSpPr>
      <dsp:spPr>
        <a:xfrm>
          <a:off x="3575446" y="3160"/>
          <a:ext cx="2907506" cy="1744503"/>
        </a:xfrm>
        <a:prstGeom prst="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en-GB" sz="3700" kern="1200"/>
            <a:t>Why you do it</a:t>
          </a:r>
          <a:endParaRPr lang="en-US" sz="3700" kern="1200"/>
        </a:p>
      </dsp:txBody>
      <dsp:txXfrm>
        <a:off x="3575446" y="3160"/>
        <a:ext cx="2907506" cy="1744503"/>
      </dsp:txXfrm>
    </dsp:sp>
    <dsp:sp modelId="{10B2ED4E-6DC9-2242-AA1D-3D494A05C391}">
      <dsp:nvSpPr>
        <dsp:cNvPr id="0" name=""/>
        <dsp:cNvSpPr/>
      </dsp:nvSpPr>
      <dsp:spPr>
        <a:xfrm>
          <a:off x="6773703" y="3160"/>
          <a:ext cx="2907506" cy="1744503"/>
        </a:xfrm>
        <a:prstGeom prst="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en-GB" sz="3700" kern="1200"/>
            <a:t>How you do it</a:t>
          </a:r>
          <a:endParaRPr lang="en-US" sz="3700" kern="1200"/>
        </a:p>
      </dsp:txBody>
      <dsp:txXfrm>
        <a:off x="6773703" y="3160"/>
        <a:ext cx="2907506" cy="1744503"/>
      </dsp:txXfrm>
    </dsp:sp>
    <dsp:sp modelId="{0EF44000-ACC4-7342-8BF5-8757E7AE455A}">
      <dsp:nvSpPr>
        <dsp:cNvPr id="0" name=""/>
        <dsp:cNvSpPr/>
      </dsp:nvSpPr>
      <dsp:spPr>
        <a:xfrm>
          <a:off x="377190" y="2038415"/>
          <a:ext cx="2907506" cy="1744503"/>
        </a:xfrm>
        <a:prstGeom prst="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en-GB" sz="3700" kern="1200" dirty="0"/>
            <a:t>Who you do it for</a:t>
          </a:r>
          <a:endParaRPr lang="en-US" sz="3700" kern="1200" dirty="0"/>
        </a:p>
      </dsp:txBody>
      <dsp:txXfrm>
        <a:off x="377190" y="2038415"/>
        <a:ext cx="2907506" cy="1744503"/>
      </dsp:txXfrm>
    </dsp:sp>
    <dsp:sp modelId="{D052E60F-83E1-C74D-9E12-387D74CEC4B7}">
      <dsp:nvSpPr>
        <dsp:cNvPr id="0" name=""/>
        <dsp:cNvSpPr/>
      </dsp:nvSpPr>
      <dsp:spPr>
        <a:xfrm>
          <a:off x="3575446" y="2038415"/>
          <a:ext cx="2907506" cy="1744503"/>
        </a:xfrm>
        <a:prstGeom prst="rect">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en-GB" sz="3700" kern="1200"/>
            <a:t>Where you do it</a:t>
          </a:r>
          <a:endParaRPr lang="en-US" sz="3700" kern="1200"/>
        </a:p>
      </dsp:txBody>
      <dsp:txXfrm>
        <a:off x="3575446" y="2038415"/>
        <a:ext cx="2907506" cy="1744503"/>
      </dsp:txXfrm>
    </dsp:sp>
    <dsp:sp modelId="{70B2B08A-1232-6B40-AA34-CF5391599228}">
      <dsp:nvSpPr>
        <dsp:cNvPr id="0" name=""/>
        <dsp:cNvSpPr/>
      </dsp:nvSpPr>
      <dsp:spPr>
        <a:xfrm>
          <a:off x="6773703" y="2038415"/>
          <a:ext cx="2907506" cy="1744503"/>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en-US" sz="3700" kern="1200" dirty="0"/>
            <a:t>How it makes you feel</a:t>
          </a:r>
        </a:p>
      </dsp:txBody>
      <dsp:txXfrm>
        <a:off x="6773703" y="2038415"/>
        <a:ext cx="2907506" cy="174450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A05752-6E93-544D-BD0D-33C2325A274C}">
      <dsp:nvSpPr>
        <dsp:cNvPr id="0" name=""/>
        <dsp:cNvSpPr/>
      </dsp:nvSpPr>
      <dsp:spPr>
        <a:xfrm>
          <a:off x="0" y="8983"/>
          <a:ext cx="6797675" cy="1071093"/>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kern="1200"/>
            <a:t>How do stakeholders perceive you?</a:t>
          </a:r>
          <a:endParaRPr lang="en-US" sz="2400" kern="1200"/>
        </a:p>
      </dsp:txBody>
      <dsp:txXfrm>
        <a:off x="52286" y="61269"/>
        <a:ext cx="6693103" cy="966521"/>
      </dsp:txXfrm>
    </dsp:sp>
    <dsp:sp modelId="{8C196F67-C4E0-6F4F-9712-39FF7B27056E}">
      <dsp:nvSpPr>
        <dsp:cNvPr id="0" name=""/>
        <dsp:cNvSpPr/>
      </dsp:nvSpPr>
      <dsp:spPr>
        <a:xfrm>
          <a:off x="0" y="1149196"/>
          <a:ext cx="6797675" cy="1071093"/>
        </a:xfrm>
        <a:prstGeom prst="round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kern="1200" dirty="0"/>
            <a:t>How do you want society to perceive you?</a:t>
          </a:r>
          <a:endParaRPr lang="en-US" sz="2400" kern="1200" dirty="0"/>
        </a:p>
      </dsp:txBody>
      <dsp:txXfrm>
        <a:off x="52286" y="1201482"/>
        <a:ext cx="6693103" cy="966521"/>
      </dsp:txXfrm>
    </dsp:sp>
    <dsp:sp modelId="{56344805-6D25-8048-BB68-1E402055B785}">
      <dsp:nvSpPr>
        <dsp:cNvPr id="0" name=""/>
        <dsp:cNvSpPr/>
      </dsp:nvSpPr>
      <dsp:spPr>
        <a:xfrm>
          <a:off x="0" y="2289409"/>
          <a:ext cx="6797675" cy="1071093"/>
        </a:xfrm>
        <a:prstGeom prst="round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kern="1200"/>
            <a:t>What are you proud about as a team?</a:t>
          </a:r>
          <a:endParaRPr lang="en-US" sz="2400" kern="1200"/>
        </a:p>
      </dsp:txBody>
      <dsp:txXfrm>
        <a:off x="52286" y="2341695"/>
        <a:ext cx="6693103" cy="966521"/>
      </dsp:txXfrm>
    </dsp:sp>
    <dsp:sp modelId="{9C1D38B6-D4B9-BD4F-8FE4-4392AC94F849}">
      <dsp:nvSpPr>
        <dsp:cNvPr id="0" name=""/>
        <dsp:cNvSpPr/>
      </dsp:nvSpPr>
      <dsp:spPr>
        <a:xfrm>
          <a:off x="0" y="3429622"/>
          <a:ext cx="6797675" cy="1071093"/>
        </a:xfrm>
        <a:prstGeom prst="round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kern="1200" dirty="0"/>
            <a:t>What matters most to your organisation?</a:t>
          </a:r>
          <a:endParaRPr lang="en-US" sz="2400" kern="1200" dirty="0"/>
        </a:p>
      </dsp:txBody>
      <dsp:txXfrm>
        <a:off x="52286" y="3481908"/>
        <a:ext cx="6693103" cy="966521"/>
      </dsp:txXfrm>
    </dsp:sp>
    <dsp:sp modelId="{61FEB0B6-34BC-E645-B70A-69F32475D25B}">
      <dsp:nvSpPr>
        <dsp:cNvPr id="0" name=""/>
        <dsp:cNvSpPr/>
      </dsp:nvSpPr>
      <dsp:spPr>
        <a:xfrm>
          <a:off x="0" y="4569835"/>
          <a:ext cx="6797675" cy="1071093"/>
        </a:xfrm>
        <a:prstGeom prst="roundRect">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How would you describe your culture?</a:t>
          </a:r>
        </a:p>
      </dsp:txBody>
      <dsp:txXfrm>
        <a:off x="52286" y="4622121"/>
        <a:ext cx="6693103" cy="96652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5B2318-9009-EF44-94F5-70B6B251D1EE}">
      <dsp:nvSpPr>
        <dsp:cNvPr id="0" name=""/>
        <dsp:cNvSpPr/>
      </dsp:nvSpPr>
      <dsp:spPr>
        <a:xfrm>
          <a:off x="1484715" y="148"/>
          <a:ext cx="1670304" cy="448849"/>
        </a:xfrm>
        <a:prstGeom prst="roundRect">
          <a:avLst/>
        </a:prstGeom>
        <a:solidFill>
          <a:schemeClr val="accent1">
            <a:shade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n-GB" sz="1600" kern="1200"/>
            <a:t>Innovative</a:t>
          </a:r>
          <a:endParaRPr lang="en-US" sz="1600" kern="1200"/>
        </a:p>
      </dsp:txBody>
      <dsp:txXfrm>
        <a:off x="1506626" y="22059"/>
        <a:ext cx="1626482" cy="405027"/>
      </dsp:txXfrm>
    </dsp:sp>
    <dsp:sp modelId="{9F3CD717-E5F4-D247-9DD1-F1A642CF08A5}">
      <dsp:nvSpPr>
        <dsp:cNvPr id="0" name=""/>
        <dsp:cNvSpPr/>
      </dsp:nvSpPr>
      <dsp:spPr>
        <a:xfrm>
          <a:off x="1484715" y="471440"/>
          <a:ext cx="1670304" cy="448849"/>
        </a:xfrm>
        <a:prstGeom prst="roundRect">
          <a:avLst/>
        </a:prstGeom>
        <a:solidFill>
          <a:schemeClr val="accent1">
            <a:shade val="50000"/>
            <a:hueOff val="173925"/>
            <a:satOff val="-14472"/>
            <a:lumOff val="1297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n-GB" sz="1600" kern="1200"/>
            <a:t>Transparent</a:t>
          </a:r>
          <a:endParaRPr lang="en-US" sz="1600" kern="1200"/>
        </a:p>
      </dsp:txBody>
      <dsp:txXfrm>
        <a:off x="1506626" y="493351"/>
        <a:ext cx="1626482" cy="405027"/>
      </dsp:txXfrm>
    </dsp:sp>
    <dsp:sp modelId="{2CE7F163-B09F-314C-BE0F-DB62DEDDC5B4}">
      <dsp:nvSpPr>
        <dsp:cNvPr id="0" name=""/>
        <dsp:cNvSpPr/>
      </dsp:nvSpPr>
      <dsp:spPr>
        <a:xfrm>
          <a:off x="1484715" y="942733"/>
          <a:ext cx="1670304" cy="448849"/>
        </a:xfrm>
        <a:prstGeom prst="roundRect">
          <a:avLst/>
        </a:prstGeom>
        <a:solidFill>
          <a:schemeClr val="accent1">
            <a:shade val="50000"/>
            <a:hueOff val="347851"/>
            <a:satOff val="-28945"/>
            <a:lumOff val="2594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n-GB" sz="1600" kern="1200"/>
            <a:t>We are open</a:t>
          </a:r>
          <a:endParaRPr lang="en-US" sz="1600" kern="1200"/>
        </a:p>
      </dsp:txBody>
      <dsp:txXfrm>
        <a:off x="1506626" y="964644"/>
        <a:ext cx="1626482" cy="405027"/>
      </dsp:txXfrm>
    </dsp:sp>
    <dsp:sp modelId="{986D96FA-2D0D-C145-83F3-87FF36B9D545}">
      <dsp:nvSpPr>
        <dsp:cNvPr id="0" name=""/>
        <dsp:cNvSpPr/>
      </dsp:nvSpPr>
      <dsp:spPr>
        <a:xfrm>
          <a:off x="1484715" y="1414025"/>
          <a:ext cx="1670304" cy="448849"/>
        </a:xfrm>
        <a:prstGeom prst="roundRect">
          <a:avLst/>
        </a:prstGeom>
        <a:solidFill>
          <a:schemeClr val="accent1">
            <a:shade val="50000"/>
            <a:hueOff val="521776"/>
            <a:satOff val="-43417"/>
            <a:lumOff val="38924"/>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n-GB" sz="1600" kern="1200"/>
            <a:t>We are personal</a:t>
          </a:r>
          <a:endParaRPr lang="en-US" sz="1600" kern="1200"/>
        </a:p>
      </dsp:txBody>
      <dsp:txXfrm>
        <a:off x="1506626" y="1435936"/>
        <a:ext cx="1626482" cy="405027"/>
      </dsp:txXfrm>
    </dsp:sp>
    <dsp:sp modelId="{0EC52E44-43F1-324A-9E2A-4FFACF070381}">
      <dsp:nvSpPr>
        <dsp:cNvPr id="0" name=""/>
        <dsp:cNvSpPr/>
      </dsp:nvSpPr>
      <dsp:spPr>
        <a:xfrm>
          <a:off x="1484715" y="1885317"/>
          <a:ext cx="1670304" cy="448849"/>
        </a:xfrm>
        <a:prstGeom prst="roundRect">
          <a:avLst/>
        </a:prstGeom>
        <a:solidFill>
          <a:schemeClr val="accent1">
            <a:shade val="50000"/>
            <a:hueOff val="695702"/>
            <a:satOff val="-57890"/>
            <a:lumOff val="5189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n-GB" sz="1600" kern="1200" dirty="0"/>
            <a:t>Collaborative</a:t>
          </a:r>
          <a:endParaRPr lang="en-US" sz="1600" kern="1200" dirty="0"/>
        </a:p>
      </dsp:txBody>
      <dsp:txXfrm>
        <a:off x="1506626" y="1907228"/>
        <a:ext cx="1626482" cy="405027"/>
      </dsp:txXfrm>
    </dsp:sp>
    <dsp:sp modelId="{ADB781F2-C2CF-6D44-88A2-A5F54330DF23}">
      <dsp:nvSpPr>
        <dsp:cNvPr id="0" name=""/>
        <dsp:cNvSpPr/>
      </dsp:nvSpPr>
      <dsp:spPr>
        <a:xfrm>
          <a:off x="1484715" y="2356610"/>
          <a:ext cx="1670304" cy="448849"/>
        </a:xfrm>
        <a:prstGeom prst="roundRect">
          <a:avLst/>
        </a:prstGeom>
        <a:solidFill>
          <a:schemeClr val="accent6">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n-GB" sz="1600" kern="1200" dirty="0"/>
            <a:t>Compassionate</a:t>
          </a:r>
          <a:endParaRPr lang="en-US" sz="1600" kern="1200" dirty="0"/>
        </a:p>
      </dsp:txBody>
      <dsp:txXfrm>
        <a:off x="1506626" y="2378521"/>
        <a:ext cx="1626482" cy="405027"/>
      </dsp:txXfrm>
    </dsp:sp>
    <dsp:sp modelId="{5AA9A804-F906-F243-9251-7FBDC45AB256}">
      <dsp:nvSpPr>
        <dsp:cNvPr id="0" name=""/>
        <dsp:cNvSpPr/>
      </dsp:nvSpPr>
      <dsp:spPr>
        <a:xfrm>
          <a:off x="1484715" y="2827902"/>
          <a:ext cx="1670304" cy="448849"/>
        </a:xfrm>
        <a:prstGeom prst="roundRect">
          <a:avLst/>
        </a:prstGeom>
        <a:solidFill>
          <a:srgbClr val="9290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n-GB" sz="1600" kern="1200"/>
            <a:t>Inclusive</a:t>
          </a:r>
          <a:endParaRPr lang="en-US" sz="1600" kern="1200"/>
        </a:p>
      </dsp:txBody>
      <dsp:txXfrm>
        <a:off x="1506626" y="2849813"/>
        <a:ext cx="1626482" cy="405027"/>
      </dsp:txXfrm>
    </dsp:sp>
    <dsp:sp modelId="{207ED1B5-090A-BB4B-A487-110957ADAFEB}">
      <dsp:nvSpPr>
        <dsp:cNvPr id="0" name=""/>
        <dsp:cNvSpPr/>
      </dsp:nvSpPr>
      <dsp:spPr>
        <a:xfrm>
          <a:off x="1484715" y="3299194"/>
          <a:ext cx="1670304" cy="448849"/>
        </a:xfrm>
        <a:prstGeom prst="roundRect">
          <a:avLst/>
        </a:prstGeom>
        <a:solidFill>
          <a:srgbClr val="945200">
            <a:alpha val="76078"/>
          </a:srgb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n-GB" sz="1600" kern="1200"/>
            <a:t>Caring</a:t>
          </a:r>
          <a:endParaRPr lang="en-US" sz="1600" kern="1200"/>
        </a:p>
      </dsp:txBody>
      <dsp:txXfrm>
        <a:off x="1506626" y="3321105"/>
        <a:ext cx="1626482" cy="40502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5B2318-9009-EF44-94F5-70B6B251D1EE}">
      <dsp:nvSpPr>
        <dsp:cNvPr id="0" name=""/>
        <dsp:cNvSpPr/>
      </dsp:nvSpPr>
      <dsp:spPr>
        <a:xfrm>
          <a:off x="1484715" y="148"/>
          <a:ext cx="1670304" cy="448849"/>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n-GB" sz="1600" kern="1200" dirty="0"/>
            <a:t>Integrity</a:t>
          </a:r>
          <a:endParaRPr lang="en-US" sz="1600" kern="1200" dirty="0"/>
        </a:p>
      </dsp:txBody>
      <dsp:txXfrm>
        <a:off x="1506626" y="22059"/>
        <a:ext cx="1626482" cy="405027"/>
      </dsp:txXfrm>
    </dsp:sp>
    <dsp:sp modelId="{9F3CD717-E5F4-D247-9DD1-F1A642CF08A5}">
      <dsp:nvSpPr>
        <dsp:cNvPr id="0" name=""/>
        <dsp:cNvSpPr/>
      </dsp:nvSpPr>
      <dsp:spPr>
        <a:xfrm>
          <a:off x="1484715" y="471440"/>
          <a:ext cx="1670304" cy="448849"/>
        </a:xfrm>
        <a:prstGeom prst="round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n-GB" sz="1600" kern="1200" dirty="0"/>
            <a:t>Safety</a:t>
          </a:r>
          <a:endParaRPr lang="en-US" sz="1600" kern="1200" dirty="0"/>
        </a:p>
      </dsp:txBody>
      <dsp:txXfrm>
        <a:off x="1506626" y="493351"/>
        <a:ext cx="1626482" cy="405027"/>
      </dsp:txXfrm>
    </dsp:sp>
    <dsp:sp modelId="{2CE7F163-B09F-314C-BE0F-DB62DEDDC5B4}">
      <dsp:nvSpPr>
        <dsp:cNvPr id="0" name=""/>
        <dsp:cNvSpPr/>
      </dsp:nvSpPr>
      <dsp:spPr>
        <a:xfrm>
          <a:off x="1484715" y="942733"/>
          <a:ext cx="1670304" cy="448849"/>
        </a:xfrm>
        <a:prstGeom prst="round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n-GB" sz="1600" kern="1200" dirty="0"/>
            <a:t>Service</a:t>
          </a:r>
          <a:endParaRPr lang="en-US" sz="1600" kern="1200" dirty="0"/>
        </a:p>
      </dsp:txBody>
      <dsp:txXfrm>
        <a:off x="1506626" y="964644"/>
        <a:ext cx="1626482" cy="405027"/>
      </dsp:txXfrm>
    </dsp:sp>
    <dsp:sp modelId="{986D96FA-2D0D-C145-83F3-87FF36B9D545}">
      <dsp:nvSpPr>
        <dsp:cNvPr id="0" name=""/>
        <dsp:cNvSpPr/>
      </dsp:nvSpPr>
      <dsp:spPr>
        <a:xfrm>
          <a:off x="1484715" y="1414025"/>
          <a:ext cx="1670304" cy="448849"/>
        </a:xfrm>
        <a:prstGeom prst="round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n-GB" sz="1600" kern="1200" dirty="0"/>
            <a:t>Teamwork</a:t>
          </a:r>
          <a:endParaRPr lang="en-US" sz="1600" kern="1200" dirty="0"/>
        </a:p>
      </dsp:txBody>
      <dsp:txXfrm>
        <a:off x="1506626" y="1435936"/>
        <a:ext cx="1626482" cy="405027"/>
      </dsp:txXfrm>
    </dsp:sp>
    <dsp:sp modelId="{0EC52E44-43F1-324A-9E2A-4FFACF070381}">
      <dsp:nvSpPr>
        <dsp:cNvPr id="0" name=""/>
        <dsp:cNvSpPr/>
      </dsp:nvSpPr>
      <dsp:spPr>
        <a:xfrm>
          <a:off x="1484715" y="1885317"/>
          <a:ext cx="1670304" cy="448849"/>
        </a:xfrm>
        <a:prstGeom prst="roundRect">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n-GB" sz="1600" kern="1200" dirty="0"/>
            <a:t>Accountability</a:t>
          </a:r>
          <a:endParaRPr lang="en-US" sz="1600" kern="1200" dirty="0"/>
        </a:p>
      </dsp:txBody>
      <dsp:txXfrm>
        <a:off x="1506626" y="1907228"/>
        <a:ext cx="1626482" cy="405027"/>
      </dsp:txXfrm>
    </dsp:sp>
    <dsp:sp modelId="{ADB781F2-C2CF-6D44-88A2-A5F54330DF23}">
      <dsp:nvSpPr>
        <dsp:cNvPr id="0" name=""/>
        <dsp:cNvSpPr/>
      </dsp:nvSpPr>
      <dsp:spPr>
        <a:xfrm>
          <a:off x="1484715" y="2356610"/>
          <a:ext cx="1670304" cy="448849"/>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n-GB" sz="1600" kern="1200" dirty="0"/>
            <a:t>Kindness</a:t>
          </a:r>
          <a:endParaRPr lang="en-US" sz="1600" kern="1200" dirty="0"/>
        </a:p>
      </dsp:txBody>
      <dsp:txXfrm>
        <a:off x="1506626" y="2378521"/>
        <a:ext cx="1626482" cy="405027"/>
      </dsp:txXfrm>
    </dsp:sp>
    <dsp:sp modelId="{5AA9A804-F906-F243-9251-7FBDC45AB256}">
      <dsp:nvSpPr>
        <dsp:cNvPr id="0" name=""/>
        <dsp:cNvSpPr/>
      </dsp:nvSpPr>
      <dsp:spPr>
        <a:xfrm>
          <a:off x="1484715" y="2827902"/>
          <a:ext cx="1670304" cy="448849"/>
        </a:xfrm>
        <a:prstGeom prst="round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n-GB" sz="1600" kern="1200" dirty="0"/>
            <a:t>Diversity</a:t>
          </a:r>
          <a:endParaRPr lang="en-US" sz="1600" kern="1200" dirty="0"/>
        </a:p>
      </dsp:txBody>
      <dsp:txXfrm>
        <a:off x="1506626" y="2849813"/>
        <a:ext cx="1626482" cy="405027"/>
      </dsp:txXfrm>
    </dsp:sp>
    <dsp:sp modelId="{207ED1B5-090A-BB4B-A487-110957ADAFEB}">
      <dsp:nvSpPr>
        <dsp:cNvPr id="0" name=""/>
        <dsp:cNvSpPr/>
      </dsp:nvSpPr>
      <dsp:spPr>
        <a:xfrm>
          <a:off x="1484715" y="3299194"/>
          <a:ext cx="1670304" cy="448849"/>
        </a:xfrm>
        <a:prstGeom prst="round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n-GB" sz="1600" kern="1200" dirty="0"/>
            <a:t>Winning together</a:t>
          </a:r>
          <a:endParaRPr lang="en-US" sz="1600" kern="1200" dirty="0"/>
        </a:p>
      </dsp:txBody>
      <dsp:txXfrm>
        <a:off x="1506626" y="3321105"/>
        <a:ext cx="1626482" cy="405027"/>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6/6/2022</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69146407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7D5506EE-1026-4F35-9ACC-BD05BE0F9B36}"/>
              </a:ext>
            </a:extLst>
          </p:cNvPr>
          <p:cNvSpPr>
            <a:spLocks noGrp="1"/>
          </p:cNvSpPr>
          <p:nvPr>
            <p:ph type="dt" sz="half" idx="10"/>
          </p:nvPr>
        </p:nvSpPr>
        <p:spPr/>
        <p:txBody>
          <a:bodyPr/>
          <a:lstStyle/>
          <a:p>
            <a:fld id="{B612A279-0833-481D-8C56-F67FD0AC6C50}" type="datetime1">
              <a:rPr lang="en-US" smtClean="0"/>
              <a:t>6/6/2022</a:t>
            </a:fld>
            <a:endParaRPr lang="en-US" dirty="0"/>
          </a:p>
        </p:txBody>
      </p:sp>
      <p:sp>
        <p:nvSpPr>
          <p:cNvPr id="8" name="Footer Placeholder 7">
            <a:extLst>
              <a:ext uri="{FF2B5EF4-FFF2-40B4-BE49-F238E27FC236}">
                <a16:creationId xmlns:a16="http://schemas.microsoft.com/office/drawing/2014/main" id="{B7696E5F-8D95-4450-AE52-5438E6EDE2BF}"/>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999B2253-74CC-409E-BEB0-F8EFCFCB562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7487771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1B68A5B-D9FA-424B-A4EB-30E7223836B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AF33D6B0-F070-45C4-A472-19F432BE3932}"/>
              </a:ext>
            </a:extLst>
          </p:cNvPr>
          <p:cNvSpPr>
            <a:spLocks noGrp="1"/>
          </p:cNvSpPr>
          <p:nvPr>
            <p:ph type="dt" sz="half" idx="10"/>
          </p:nvPr>
        </p:nvSpPr>
        <p:spPr/>
        <p:txBody>
          <a:bodyPr/>
          <a:lstStyle/>
          <a:p>
            <a:fld id="{6587DA83-5663-4C9C-B9AA-0B40A3DAFF81}" type="datetime1">
              <a:rPr lang="en-US" smtClean="0"/>
              <a:t>6/6/2022</a:t>
            </a:fld>
            <a:endParaRPr lang="en-US" dirty="0"/>
          </a:p>
        </p:txBody>
      </p:sp>
      <p:sp>
        <p:nvSpPr>
          <p:cNvPr id="8" name="Footer Placeholder 7">
            <a:extLst>
              <a:ext uri="{FF2B5EF4-FFF2-40B4-BE49-F238E27FC236}">
                <a16:creationId xmlns:a16="http://schemas.microsoft.com/office/drawing/2014/main" id="{9975399F-DAB2-410D-967F-ED17E6F796E7}"/>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F762A46F-6BE5-4D12-9412-5CA7672EA8EC}"/>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88069339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6/6/2022</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7941351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6/6/2022</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32156030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6/6/2022</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32451324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6/6/2022</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59689613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6/6/2022</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64268587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6/6/2022</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61188274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6/6/2022</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36456810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6/6/2022</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66694043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800">
                <a:solidFill>
                  <a:srgbClr val="FFFFFF"/>
                </a:solidFill>
              </a:defRPr>
            </a:lvl1pPr>
          </a:lstStyle>
          <a:p>
            <a:fld id="{62D6E202-B606-4609-B914-27C9371A1F6D}" type="datetime1">
              <a:rPr lang="en-US" smtClean="0"/>
              <a:t>6/6/2022</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8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800">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1177181"/>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7" r:id="rId6"/>
    <p:sldLayoutId id="2147483732" r:id="rId7"/>
    <p:sldLayoutId id="2147483733" r:id="rId8"/>
    <p:sldLayoutId id="2147483734" r:id="rId9"/>
    <p:sldLayoutId id="2147483736" r:id="rId10"/>
    <p:sldLayoutId id="2147483735" r:id="rId11"/>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hf sldNum="0" hdr="0" ftr="0" dt="0"/>
  <p:txStyles>
    <p:title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1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1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1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1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diagramLayout" Target="../diagrams/layout6.xml"/><Relationship Id="rId3" Type="http://schemas.openxmlformats.org/officeDocument/2006/relationships/diagramLayout" Target="../diagrams/layout5.xml"/><Relationship Id="rId7" Type="http://schemas.openxmlformats.org/officeDocument/2006/relationships/diagramData" Target="../diagrams/data6.xml"/><Relationship Id="rId2" Type="http://schemas.openxmlformats.org/officeDocument/2006/relationships/diagramData" Target="../diagrams/data5.xml"/><Relationship Id="rId1" Type="http://schemas.openxmlformats.org/officeDocument/2006/relationships/slideLayout" Target="../slideLayouts/slideLayout4.xml"/><Relationship Id="rId6" Type="http://schemas.microsoft.com/office/2007/relationships/diagramDrawing" Target="../diagrams/drawing5.xml"/><Relationship Id="rId11" Type="http://schemas.microsoft.com/office/2007/relationships/diagramDrawing" Target="../diagrams/drawing6.xml"/><Relationship Id="rId5" Type="http://schemas.openxmlformats.org/officeDocument/2006/relationships/diagramColors" Target="../diagrams/colors5.xml"/><Relationship Id="rId10" Type="http://schemas.openxmlformats.org/officeDocument/2006/relationships/diagramColors" Target="../diagrams/colors6.xml"/><Relationship Id="rId4" Type="http://schemas.openxmlformats.org/officeDocument/2006/relationships/diagramQuickStyle" Target="../diagrams/quickStyle5.xml"/><Relationship Id="rId9" Type="http://schemas.openxmlformats.org/officeDocument/2006/relationships/diagramQuickStyle" Target="../diagrams/quickStyle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9286AD2-18A9-4868-A4E3-7A2097A208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1"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AE18D81-2BA1-3447-8AAE-2D6169FF24C8}"/>
              </a:ext>
            </a:extLst>
          </p:cNvPr>
          <p:cNvSpPr>
            <a:spLocks noGrp="1"/>
          </p:cNvSpPr>
          <p:nvPr>
            <p:ph type="ctrTitle"/>
          </p:nvPr>
        </p:nvSpPr>
        <p:spPr>
          <a:xfrm>
            <a:off x="648929" y="639097"/>
            <a:ext cx="6253317" cy="3686015"/>
          </a:xfrm>
        </p:spPr>
        <p:txBody>
          <a:bodyPr>
            <a:normAutofit/>
          </a:bodyPr>
          <a:lstStyle/>
          <a:p>
            <a:r>
              <a:rPr lang="en-GB" dirty="0"/>
              <a:t>Aspirations</a:t>
            </a:r>
          </a:p>
        </p:txBody>
      </p:sp>
      <p:sp>
        <p:nvSpPr>
          <p:cNvPr id="3" name="Subtitle 2">
            <a:extLst>
              <a:ext uri="{FF2B5EF4-FFF2-40B4-BE49-F238E27FC236}">
                <a16:creationId xmlns:a16="http://schemas.microsoft.com/office/drawing/2014/main" id="{C1FD3D91-E3E4-4045-B089-7C74758EBF27}"/>
              </a:ext>
            </a:extLst>
          </p:cNvPr>
          <p:cNvSpPr>
            <a:spLocks noGrp="1"/>
          </p:cNvSpPr>
          <p:nvPr>
            <p:ph type="subTitle" idx="1"/>
          </p:nvPr>
        </p:nvSpPr>
        <p:spPr>
          <a:xfrm>
            <a:off x="632899" y="4672739"/>
            <a:ext cx="6269347" cy="1021498"/>
          </a:xfrm>
        </p:spPr>
        <p:txBody>
          <a:bodyPr>
            <a:normAutofit/>
          </a:bodyPr>
          <a:lstStyle/>
          <a:p>
            <a:r>
              <a:rPr lang="en-GB" dirty="0">
                <a:solidFill>
                  <a:schemeClr val="tx1">
                    <a:lumMod val="85000"/>
                    <a:lumOff val="15000"/>
                  </a:schemeClr>
                </a:solidFill>
              </a:rPr>
              <a:t>GMME: Workshop 1 to 3</a:t>
            </a:r>
          </a:p>
        </p:txBody>
      </p:sp>
      <p:cxnSp>
        <p:nvCxnSpPr>
          <p:cNvPr id="11" name="Straight Connector 10">
            <a:extLst>
              <a:ext uri="{FF2B5EF4-FFF2-40B4-BE49-F238E27FC236}">
                <a16:creationId xmlns:a16="http://schemas.microsoft.com/office/drawing/2014/main" id="{E7A7CD63-7EC3-44F3-95D0-595C4019FF2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44179" y="4498925"/>
            <a:ext cx="5636107"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B830D76A-6ED5-4E60-87C2-31BED5D64729}"/>
              </a:ext>
            </a:extLst>
          </p:cNvPr>
          <p:cNvPicPr>
            <a:picLocks noChangeAspect="1"/>
          </p:cNvPicPr>
          <p:nvPr/>
        </p:nvPicPr>
        <p:blipFill rotWithShape="1">
          <a:blip r:embed="rId2"/>
          <a:srcRect l="31566" r="-2" b="-2"/>
          <a:stretch/>
        </p:blipFill>
        <p:spPr>
          <a:xfrm>
            <a:off x="7556686" y="1"/>
            <a:ext cx="4635315" cy="6857999"/>
          </a:xfrm>
          <a:prstGeom prst="rect">
            <a:avLst/>
          </a:prstGeom>
        </p:spPr>
      </p:pic>
    </p:spTree>
    <p:extLst>
      <p:ext uri="{BB962C8B-B14F-4D97-AF65-F5344CB8AC3E}">
        <p14:creationId xmlns:p14="http://schemas.microsoft.com/office/powerpoint/2010/main" val="371046081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9E3965E-AC41-4711-9D10-E25ABB132D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9" name="Straight Connector 8">
            <a:extLst>
              <a:ext uri="{FF2B5EF4-FFF2-40B4-BE49-F238E27FC236}">
                <a16:creationId xmlns:a16="http://schemas.microsoft.com/office/drawing/2014/main" id="{1F5DC8C3-BA5F-4EED-BB9A-A14272BD82A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11" name="Rectangle 10">
            <a:extLst>
              <a:ext uri="{FF2B5EF4-FFF2-40B4-BE49-F238E27FC236}">
                <a16:creationId xmlns:a16="http://schemas.microsoft.com/office/drawing/2014/main" id="{B601567C-4815-45C4-A8C8-DEF236232A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6474292-047E-4642-9722-1682D443B951}"/>
              </a:ext>
            </a:extLst>
          </p:cNvPr>
          <p:cNvSpPr>
            <a:spLocks noGrp="1"/>
          </p:cNvSpPr>
          <p:nvPr>
            <p:ph type="title"/>
          </p:nvPr>
        </p:nvSpPr>
        <p:spPr>
          <a:xfrm>
            <a:off x="1972744" y="1397837"/>
            <a:ext cx="8345347" cy="4062326"/>
          </a:xfrm>
        </p:spPr>
        <p:txBody>
          <a:bodyPr vert="horz" lIns="91440" tIns="45720" rIns="91440" bIns="45720" rtlCol="0" anchor="b">
            <a:normAutofit/>
          </a:bodyPr>
          <a:lstStyle/>
          <a:p>
            <a:pPr algn="just"/>
            <a:r>
              <a:rPr lang="en-US" sz="2800" dirty="0">
                <a:highlight>
                  <a:srgbClr val="FFFF00"/>
                </a:highlight>
              </a:rPr>
              <a:t>To provide the best possible service</a:t>
            </a:r>
            <a:r>
              <a:rPr lang="en-US" sz="2800" dirty="0"/>
              <a:t> </a:t>
            </a:r>
            <a:r>
              <a:rPr lang="en-US" sz="2800" dirty="0">
                <a:highlight>
                  <a:srgbClr val="FFD579"/>
                </a:highlight>
              </a:rPr>
              <a:t>to the country </a:t>
            </a:r>
            <a:r>
              <a:rPr lang="en-US" sz="2800" dirty="0">
                <a:highlight>
                  <a:srgbClr val="00FFFF"/>
                </a:highlight>
              </a:rPr>
              <a:t>directly or through the member YMMAs by mobilizing the origination resources with the </a:t>
            </a:r>
            <a:r>
              <a:rPr lang="en-US" sz="2800" dirty="0">
                <a:highlight>
                  <a:srgbClr val="FF9300"/>
                </a:highlight>
              </a:rPr>
              <a:t>objective of raising the economic standards of the </a:t>
            </a:r>
            <a:r>
              <a:rPr lang="en-US" sz="2800" dirty="0">
                <a:highlight>
                  <a:srgbClr val="FF00FF"/>
                </a:highlight>
              </a:rPr>
              <a:t>have-nots</a:t>
            </a:r>
            <a:r>
              <a:rPr lang="en-US" sz="2800" dirty="0"/>
              <a:t>. </a:t>
            </a:r>
            <a:r>
              <a:rPr lang="en-US" sz="2800" dirty="0">
                <a:highlight>
                  <a:srgbClr val="FF9300"/>
                </a:highlight>
              </a:rPr>
              <a:t>Alleviating poverty</a:t>
            </a:r>
            <a:r>
              <a:rPr lang="en-US" sz="2800" dirty="0"/>
              <a:t>, </a:t>
            </a:r>
            <a:r>
              <a:rPr lang="en-US" sz="2800" dirty="0">
                <a:highlight>
                  <a:srgbClr val="00FFFF"/>
                </a:highlight>
              </a:rPr>
              <a:t>training and guiding the </a:t>
            </a:r>
            <a:r>
              <a:rPr lang="en-US" sz="2800" dirty="0">
                <a:highlight>
                  <a:srgbClr val="FF00FF"/>
                </a:highlight>
              </a:rPr>
              <a:t>youth</a:t>
            </a:r>
            <a:r>
              <a:rPr lang="en-US" sz="2800" dirty="0"/>
              <a:t> </a:t>
            </a:r>
            <a:r>
              <a:rPr lang="en-US" sz="2800" dirty="0">
                <a:highlight>
                  <a:srgbClr val="00FFFF"/>
                </a:highlight>
              </a:rPr>
              <a:t>to be good citizens</a:t>
            </a:r>
            <a:r>
              <a:rPr lang="en-US" sz="2800" dirty="0"/>
              <a:t> </a:t>
            </a:r>
            <a:r>
              <a:rPr lang="en-US" sz="2800" dirty="0">
                <a:highlight>
                  <a:srgbClr val="FF9300"/>
                </a:highlight>
              </a:rPr>
              <a:t>with education as the primary objective</a:t>
            </a:r>
            <a:r>
              <a:rPr lang="en-US" sz="2800" dirty="0"/>
              <a:t> and to play a dominant role </a:t>
            </a:r>
            <a:r>
              <a:rPr lang="en-US" sz="2800" dirty="0">
                <a:highlight>
                  <a:srgbClr val="929000"/>
                </a:highlight>
              </a:rPr>
              <a:t>in settling community issues, social justice and promoting inter communal amity</a:t>
            </a:r>
          </a:p>
        </p:txBody>
      </p:sp>
      <p:cxnSp>
        <p:nvCxnSpPr>
          <p:cNvPr id="13" name="Straight Connector 12" hidden="1">
            <a:extLst>
              <a:ext uri="{FF2B5EF4-FFF2-40B4-BE49-F238E27FC236}">
                <a16:creationId xmlns:a16="http://schemas.microsoft.com/office/drawing/2014/main" id="{9D2BBCA2-F039-47DF-B36F-39D7E7CC009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31458" y="5063468"/>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277711D3-2534-4918-8661-020829D713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Line Callout 1 (Border and Accent Bar) 4">
            <a:extLst>
              <a:ext uri="{FF2B5EF4-FFF2-40B4-BE49-F238E27FC236}">
                <a16:creationId xmlns:a16="http://schemas.microsoft.com/office/drawing/2014/main" id="{080C5AC9-0F90-4149-B3A2-C2B6061E697B}"/>
              </a:ext>
            </a:extLst>
          </p:cNvPr>
          <p:cNvSpPr/>
          <p:nvPr/>
        </p:nvSpPr>
        <p:spPr>
          <a:xfrm>
            <a:off x="150471" y="684032"/>
            <a:ext cx="1909823" cy="590309"/>
          </a:xfrm>
          <a:prstGeom prst="accentBorderCallout1">
            <a:avLst>
              <a:gd name="adj1" fmla="val 18750"/>
              <a:gd name="adj2" fmla="val 109960"/>
              <a:gd name="adj3" fmla="val 171323"/>
              <a:gd name="adj4" fmla="val 265325"/>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n>
                  <a:solidFill>
                    <a:srgbClr val="002060"/>
                  </a:solidFill>
                </a:ln>
              </a:rPr>
              <a:t>What you do</a:t>
            </a:r>
          </a:p>
        </p:txBody>
      </p:sp>
      <p:sp>
        <p:nvSpPr>
          <p:cNvPr id="12" name="Line Callout 1 (Border and Accent Bar) 11">
            <a:extLst>
              <a:ext uri="{FF2B5EF4-FFF2-40B4-BE49-F238E27FC236}">
                <a16:creationId xmlns:a16="http://schemas.microsoft.com/office/drawing/2014/main" id="{3760DC74-42EB-C341-8312-67F642042795}"/>
              </a:ext>
            </a:extLst>
          </p:cNvPr>
          <p:cNvSpPr/>
          <p:nvPr/>
        </p:nvSpPr>
        <p:spPr>
          <a:xfrm>
            <a:off x="148542" y="1663218"/>
            <a:ext cx="1725367" cy="590309"/>
          </a:xfrm>
          <a:prstGeom prst="accentBorderCallout1">
            <a:avLst>
              <a:gd name="adj1" fmla="val 18750"/>
              <a:gd name="adj2" fmla="val 109960"/>
              <a:gd name="adj3" fmla="val 53676"/>
              <a:gd name="adj4" fmla="val 135628"/>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n>
                  <a:solidFill>
                    <a:srgbClr val="002060"/>
                  </a:solidFill>
                </a:ln>
              </a:rPr>
              <a:t>Where you do it</a:t>
            </a:r>
          </a:p>
        </p:txBody>
      </p:sp>
      <p:sp>
        <p:nvSpPr>
          <p:cNvPr id="14" name="Line Callout 1 (Border and Accent Bar) 13">
            <a:extLst>
              <a:ext uri="{FF2B5EF4-FFF2-40B4-BE49-F238E27FC236}">
                <a16:creationId xmlns:a16="http://schemas.microsoft.com/office/drawing/2014/main" id="{AEAC6FC6-FCFF-0646-9803-44044768546C}"/>
              </a:ext>
            </a:extLst>
          </p:cNvPr>
          <p:cNvSpPr/>
          <p:nvPr/>
        </p:nvSpPr>
        <p:spPr>
          <a:xfrm>
            <a:off x="10041037" y="474562"/>
            <a:ext cx="1909823" cy="659750"/>
          </a:xfrm>
          <a:prstGeom prst="accentBorderCallout1">
            <a:avLst>
              <a:gd name="adj1" fmla="val 30515"/>
              <a:gd name="adj2" fmla="val -7010"/>
              <a:gd name="adj3" fmla="val 247589"/>
              <a:gd name="adj4" fmla="val -44372"/>
            </a:avLst>
          </a:prstGeom>
          <a:solidFill>
            <a:srgbClr val="73FDD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n>
                  <a:solidFill>
                    <a:srgbClr val="002060"/>
                  </a:solidFill>
                </a:ln>
              </a:rPr>
              <a:t>How you do it</a:t>
            </a:r>
          </a:p>
        </p:txBody>
      </p:sp>
      <p:sp>
        <p:nvSpPr>
          <p:cNvPr id="16" name="Line Callout 1 (Border and Accent Bar) 15">
            <a:extLst>
              <a:ext uri="{FF2B5EF4-FFF2-40B4-BE49-F238E27FC236}">
                <a16:creationId xmlns:a16="http://schemas.microsoft.com/office/drawing/2014/main" id="{A6984ADE-B2A6-7A47-B62F-0F7E20EA7E71}"/>
              </a:ext>
            </a:extLst>
          </p:cNvPr>
          <p:cNvSpPr/>
          <p:nvPr/>
        </p:nvSpPr>
        <p:spPr>
          <a:xfrm>
            <a:off x="10752521" y="2374509"/>
            <a:ext cx="1389772" cy="659750"/>
          </a:xfrm>
          <a:prstGeom prst="accentBorderCallout1">
            <a:avLst>
              <a:gd name="adj1" fmla="val 30515"/>
              <a:gd name="adj2" fmla="val -7010"/>
              <a:gd name="adj3" fmla="val 86184"/>
              <a:gd name="adj4" fmla="val -160138"/>
            </a:avLst>
          </a:prstGeom>
          <a:solidFill>
            <a:srgbClr val="FF9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n>
                  <a:solidFill>
                    <a:srgbClr val="002060"/>
                  </a:solidFill>
                </a:ln>
              </a:rPr>
              <a:t>Why you do it</a:t>
            </a:r>
          </a:p>
        </p:txBody>
      </p:sp>
      <p:cxnSp>
        <p:nvCxnSpPr>
          <p:cNvPr id="8" name="Straight Arrow Connector 7">
            <a:extLst>
              <a:ext uri="{FF2B5EF4-FFF2-40B4-BE49-F238E27FC236}">
                <a16:creationId xmlns:a16="http://schemas.microsoft.com/office/drawing/2014/main" id="{D5224872-CC4A-F847-9659-523215770E6D}"/>
              </a:ext>
            </a:extLst>
          </p:cNvPr>
          <p:cNvCxnSpPr>
            <a:stCxn id="14" idx="1"/>
          </p:cNvCxnSpPr>
          <p:nvPr/>
        </p:nvCxnSpPr>
        <p:spPr>
          <a:xfrm flipH="1">
            <a:off x="8900932" y="1134312"/>
            <a:ext cx="2095017" cy="2294688"/>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DE17B0C1-82C6-6642-B4FC-D0FC07DD472D}"/>
              </a:ext>
            </a:extLst>
          </p:cNvPr>
          <p:cNvCxnSpPr>
            <a:stCxn id="16" idx="1"/>
          </p:cNvCxnSpPr>
          <p:nvPr/>
        </p:nvCxnSpPr>
        <p:spPr>
          <a:xfrm flipH="1">
            <a:off x="7507006" y="3034259"/>
            <a:ext cx="3940401" cy="105449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Line Callout 1 (Border and Accent Bar) 17">
            <a:extLst>
              <a:ext uri="{FF2B5EF4-FFF2-40B4-BE49-F238E27FC236}">
                <a16:creationId xmlns:a16="http://schemas.microsoft.com/office/drawing/2014/main" id="{1C145400-4A81-714E-87F1-0A6D94AC1755}"/>
              </a:ext>
            </a:extLst>
          </p:cNvPr>
          <p:cNvSpPr/>
          <p:nvPr/>
        </p:nvSpPr>
        <p:spPr>
          <a:xfrm>
            <a:off x="49707" y="2969587"/>
            <a:ext cx="1725367" cy="590309"/>
          </a:xfrm>
          <a:prstGeom prst="accentBorderCallout1">
            <a:avLst>
              <a:gd name="adj1" fmla="val 18750"/>
              <a:gd name="adj2" fmla="val 109960"/>
              <a:gd name="adj3" fmla="val 79166"/>
              <a:gd name="adj4" fmla="val 248331"/>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n>
                  <a:solidFill>
                    <a:srgbClr val="002060"/>
                  </a:solidFill>
                </a:ln>
              </a:rPr>
              <a:t>Who you do it for</a:t>
            </a:r>
          </a:p>
        </p:txBody>
      </p:sp>
      <p:sp>
        <p:nvSpPr>
          <p:cNvPr id="19" name="Line Callout 1 (Border and Accent Bar) 18">
            <a:extLst>
              <a:ext uri="{FF2B5EF4-FFF2-40B4-BE49-F238E27FC236}">
                <a16:creationId xmlns:a16="http://schemas.microsoft.com/office/drawing/2014/main" id="{DF074D12-6E11-8048-BE45-C711B126F39E}"/>
              </a:ext>
            </a:extLst>
          </p:cNvPr>
          <p:cNvSpPr/>
          <p:nvPr/>
        </p:nvSpPr>
        <p:spPr>
          <a:xfrm>
            <a:off x="8131214" y="5355058"/>
            <a:ext cx="1909823" cy="659750"/>
          </a:xfrm>
          <a:prstGeom prst="accentBorderCallout1">
            <a:avLst>
              <a:gd name="adj1" fmla="val 30515"/>
              <a:gd name="adj2" fmla="val -7010"/>
              <a:gd name="adj3" fmla="val -80485"/>
              <a:gd name="adj4" fmla="val -46190"/>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n>
                  <a:solidFill>
                    <a:srgbClr val="002060"/>
                  </a:solidFill>
                </a:ln>
              </a:rPr>
              <a:t>Why you do it</a:t>
            </a:r>
          </a:p>
        </p:txBody>
      </p:sp>
      <p:sp>
        <p:nvSpPr>
          <p:cNvPr id="20" name="TextBox 19">
            <a:extLst>
              <a:ext uri="{FF2B5EF4-FFF2-40B4-BE49-F238E27FC236}">
                <a16:creationId xmlns:a16="http://schemas.microsoft.com/office/drawing/2014/main" id="{6589C92C-52A7-684C-A158-2A03EC01CFBD}"/>
              </a:ext>
            </a:extLst>
          </p:cNvPr>
          <p:cNvSpPr txBox="1"/>
          <p:nvPr/>
        </p:nvSpPr>
        <p:spPr>
          <a:xfrm>
            <a:off x="4884516" y="173620"/>
            <a:ext cx="2176041" cy="646331"/>
          </a:xfrm>
          <a:prstGeom prst="rect">
            <a:avLst/>
          </a:prstGeom>
          <a:noFill/>
        </p:spPr>
        <p:txBody>
          <a:bodyPr wrap="square" rtlCol="0">
            <a:spAutoFit/>
          </a:bodyPr>
          <a:lstStyle/>
          <a:p>
            <a:pPr algn="ctr"/>
            <a:r>
              <a:rPr lang="en-GB" sz="3600" u="sng" dirty="0"/>
              <a:t>YMMA</a:t>
            </a:r>
          </a:p>
        </p:txBody>
      </p:sp>
    </p:spTree>
    <p:extLst>
      <p:ext uri="{BB962C8B-B14F-4D97-AF65-F5344CB8AC3E}">
        <p14:creationId xmlns:p14="http://schemas.microsoft.com/office/powerpoint/2010/main" val="9840846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p:cTn id="14" dur="1000" fill="hold"/>
                                        <p:tgtEl>
                                          <p:spTgt spid="12"/>
                                        </p:tgtEl>
                                        <p:attrNameLst>
                                          <p:attrName>ppt_w</p:attrName>
                                        </p:attrNameLst>
                                      </p:cBhvr>
                                      <p:tavLst>
                                        <p:tav tm="0">
                                          <p:val>
                                            <p:strVal val="#ppt_w*0.70"/>
                                          </p:val>
                                        </p:tav>
                                        <p:tav tm="100000">
                                          <p:val>
                                            <p:strVal val="#ppt_w"/>
                                          </p:val>
                                        </p:tav>
                                      </p:tavLst>
                                    </p:anim>
                                    <p:anim calcmode="lin" valueType="num">
                                      <p:cBhvr>
                                        <p:cTn id="15" dur="1000" fill="hold"/>
                                        <p:tgtEl>
                                          <p:spTgt spid="12"/>
                                        </p:tgtEl>
                                        <p:attrNameLst>
                                          <p:attrName>ppt_h</p:attrName>
                                        </p:attrNameLst>
                                      </p:cBhvr>
                                      <p:tavLst>
                                        <p:tav tm="0">
                                          <p:val>
                                            <p:strVal val="#ppt_h"/>
                                          </p:val>
                                        </p:tav>
                                        <p:tav tm="100000">
                                          <p:val>
                                            <p:strVal val="#ppt_h"/>
                                          </p:val>
                                        </p:tav>
                                      </p:tavLst>
                                    </p:anim>
                                    <p:animEffect transition="in" filter="fade">
                                      <p:cBhvr>
                                        <p:cTn id="16" dur="10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1000" fill="hold"/>
                                        <p:tgtEl>
                                          <p:spTgt spid="14"/>
                                        </p:tgtEl>
                                        <p:attrNameLst>
                                          <p:attrName>ppt_w</p:attrName>
                                        </p:attrNameLst>
                                      </p:cBhvr>
                                      <p:tavLst>
                                        <p:tav tm="0">
                                          <p:val>
                                            <p:strVal val="#ppt_w*0.70"/>
                                          </p:val>
                                        </p:tav>
                                        <p:tav tm="100000">
                                          <p:val>
                                            <p:strVal val="#ppt_w"/>
                                          </p:val>
                                        </p:tav>
                                      </p:tavLst>
                                    </p:anim>
                                    <p:anim calcmode="lin" valueType="num">
                                      <p:cBhvr>
                                        <p:cTn id="22" dur="1000" fill="hold"/>
                                        <p:tgtEl>
                                          <p:spTgt spid="14"/>
                                        </p:tgtEl>
                                        <p:attrNameLst>
                                          <p:attrName>ppt_h</p:attrName>
                                        </p:attrNameLst>
                                      </p:cBhvr>
                                      <p:tavLst>
                                        <p:tav tm="0">
                                          <p:val>
                                            <p:strVal val="#ppt_h"/>
                                          </p:val>
                                        </p:tav>
                                        <p:tav tm="100000">
                                          <p:val>
                                            <p:strVal val="#ppt_h"/>
                                          </p:val>
                                        </p:tav>
                                      </p:tavLst>
                                    </p:anim>
                                    <p:animEffect transition="in" filter="fade">
                                      <p:cBhvr>
                                        <p:cTn id="23" dur="1000"/>
                                        <p:tgtEl>
                                          <p:spTgt spid="14"/>
                                        </p:tgtEl>
                                      </p:cBhvr>
                                    </p:animEffect>
                                  </p:childTnLst>
                                </p:cTn>
                              </p:par>
                            </p:childTnLst>
                          </p:cTn>
                        </p:par>
                        <p:par>
                          <p:cTn id="24" fill="hold">
                            <p:stCondLst>
                              <p:cond delay="1000"/>
                            </p:stCondLst>
                            <p:childTnLst>
                              <p:par>
                                <p:cTn id="25" presetID="1" presetClass="entr" presetSubtype="0" fill="hold" nodeType="after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55"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p:cTn id="31" dur="1000" fill="hold"/>
                                        <p:tgtEl>
                                          <p:spTgt spid="16"/>
                                        </p:tgtEl>
                                        <p:attrNameLst>
                                          <p:attrName>ppt_w</p:attrName>
                                        </p:attrNameLst>
                                      </p:cBhvr>
                                      <p:tavLst>
                                        <p:tav tm="0">
                                          <p:val>
                                            <p:strVal val="#ppt_w*0.70"/>
                                          </p:val>
                                        </p:tav>
                                        <p:tav tm="100000">
                                          <p:val>
                                            <p:strVal val="#ppt_w"/>
                                          </p:val>
                                        </p:tav>
                                      </p:tavLst>
                                    </p:anim>
                                    <p:anim calcmode="lin" valueType="num">
                                      <p:cBhvr>
                                        <p:cTn id="32" dur="1000" fill="hold"/>
                                        <p:tgtEl>
                                          <p:spTgt spid="16"/>
                                        </p:tgtEl>
                                        <p:attrNameLst>
                                          <p:attrName>ppt_h</p:attrName>
                                        </p:attrNameLst>
                                      </p:cBhvr>
                                      <p:tavLst>
                                        <p:tav tm="0">
                                          <p:val>
                                            <p:strVal val="#ppt_h"/>
                                          </p:val>
                                        </p:tav>
                                        <p:tav tm="100000">
                                          <p:val>
                                            <p:strVal val="#ppt_h"/>
                                          </p:val>
                                        </p:tav>
                                      </p:tavLst>
                                    </p:anim>
                                    <p:animEffect transition="in" filter="fade">
                                      <p:cBhvr>
                                        <p:cTn id="33" dur="1000"/>
                                        <p:tgtEl>
                                          <p:spTgt spid="16"/>
                                        </p:tgtEl>
                                      </p:cBhvr>
                                    </p:animEffect>
                                  </p:childTnLst>
                                </p:cTn>
                              </p:par>
                            </p:childTnLst>
                          </p:cTn>
                        </p:par>
                        <p:par>
                          <p:cTn id="34" fill="hold">
                            <p:stCondLst>
                              <p:cond delay="1000"/>
                            </p:stCondLst>
                            <p:childTnLst>
                              <p:par>
                                <p:cTn id="35" presetID="1" presetClass="entr" presetSubtype="0"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55" presetClass="entr" presetSubtype="0" fill="hold" grpId="0" nodeType="click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p:cTn id="41" dur="1000" fill="hold"/>
                                        <p:tgtEl>
                                          <p:spTgt spid="18"/>
                                        </p:tgtEl>
                                        <p:attrNameLst>
                                          <p:attrName>ppt_w</p:attrName>
                                        </p:attrNameLst>
                                      </p:cBhvr>
                                      <p:tavLst>
                                        <p:tav tm="0">
                                          <p:val>
                                            <p:strVal val="#ppt_w*0.70"/>
                                          </p:val>
                                        </p:tav>
                                        <p:tav tm="100000">
                                          <p:val>
                                            <p:strVal val="#ppt_w"/>
                                          </p:val>
                                        </p:tav>
                                      </p:tavLst>
                                    </p:anim>
                                    <p:anim calcmode="lin" valueType="num">
                                      <p:cBhvr>
                                        <p:cTn id="42" dur="1000" fill="hold"/>
                                        <p:tgtEl>
                                          <p:spTgt spid="18"/>
                                        </p:tgtEl>
                                        <p:attrNameLst>
                                          <p:attrName>ppt_h</p:attrName>
                                        </p:attrNameLst>
                                      </p:cBhvr>
                                      <p:tavLst>
                                        <p:tav tm="0">
                                          <p:val>
                                            <p:strVal val="#ppt_h"/>
                                          </p:val>
                                        </p:tav>
                                        <p:tav tm="100000">
                                          <p:val>
                                            <p:strVal val="#ppt_h"/>
                                          </p:val>
                                        </p:tav>
                                      </p:tavLst>
                                    </p:anim>
                                    <p:animEffect transition="in" filter="fade">
                                      <p:cBhvr>
                                        <p:cTn id="43" dur="1000"/>
                                        <p:tgtEl>
                                          <p:spTgt spid="18"/>
                                        </p:tgtEl>
                                      </p:cBhvr>
                                    </p:animEffect>
                                  </p:childTnLst>
                                </p:cTn>
                              </p:par>
                            </p:childTnLst>
                          </p:cTn>
                        </p:par>
                      </p:childTnLst>
                    </p:cTn>
                  </p:par>
                  <p:par>
                    <p:cTn id="44" fill="hold">
                      <p:stCondLst>
                        <p:cond delay="indefinite"/>
                      </p:stCondLst>
                      <p:childTnLst>
                        <p:par>
                          <p:cTn id="45" fill="hold">
                            <p:stCondLst>
                              <p:cond delay="0"/>
                            </p:stCondLst>
                            <p:childTnLst>
                              <p:par>
                                <p:cTn id="46" presetID="55" presetClass="entr" presetSubtype="0" fill="hold" grpId="0" nodeType="clickEffect">
                                  <p:stCondLst>
                                    <p:cond delay="0"/>
                                  </p:stCondLst>
                                  <p:childTnLst>
                                    <p:set>
                                      <p:cBhvr>
                                        <p:cTn id="47" dur="1" fill="hold">
                                          <p:stCondLst>
                                            <p:cond delay="0"/>
                                          </p:stCondLst>
                                        </p:cTn>
                                        <p:tgtEl>
                                          <p:spTgt spid="19"/>
                                        </p:tgtEl>
                                        <p:attrNameLst>
                                          <p:attrName>style.visibility</p:attrName>
                                        </p:attrNameLst>
                                      </p:cBhvr>
                                      <p:to>
                                        <p:strVal val="visible"/>
                                      </p:to>
                                    </p:set>
                                    <p:anim calcmode="lin" valueType="num">
                                      <p:cBhvr>
                                        <p:cTn id="48" dur="1000" fill="hold"/>
                                        <p:tgtEl>
                                          <p:spTgt spid="19"/>
                                        </p:tgtEl>
                                        <p:attrNameLst>
                                          <p:attrName>ppt_w</p:attrName>
                                        </p:attrNameLst>
                                      </p:cBhvr>
                                      <p:tavLst>
                                        <p:tav tm="0">
                                          <p:val>
                                            <p:strVal val="#ppt_w*0.70"/>
                                          </p:val>
                                        </p:tav>
                                        <p:tav tm="100000">
                                          <p:val>
                                            <p:strVal val="#ppt_w"/>
                                          </p:val>
                                        </p:tav>
                                      </p:tavLst>
                                    </p:anim>
                                    <p:anim calcmode="lin" valueType="num">
                                      <p:cBhvr>
                                        <p:cTn id="49" dur="1000" fill="hold"/>
                                        <p:tgtEl>
                                          <p:spTgt spid="19"/>
                                        </p:tgtEl>
                                        <p:attrNameLst>
                                          <p:attrName>ppt_h</p:attrName>
                                        </p:attrNameLst>
                                      </p:cBhvr>
                                      <p:tavLst>
                                        <p:tav tm="0">
                                          <p:val>
                                            <p:strVal val="#ppt_h"/>
                                          </p:val>
                                        </p:tav>
                                        <p:tav tm="100000">
                                          <p:val>
                                            <p:strVal val="#ppt_h"/>
                                          </p:val>
                                        </p:tav>
                                      </p:tavLst>
                                    </p:anim>
                                    <p:animEffect transition="in" filter="fade">
                                      <p:cBhvr>
                                        <p:cTn id="50"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2" grpId="0" animBg="1"/>
      <p:bldP spid="14" grpId="0" animBg="1"/>
      <p:bldP spid="16" grpId="0" animBg="1"/>
      <p:bldP spid="18" grpId="0" animBg="1"/>
      <p:bldP spid="1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2F9D97-79D5-1C40-8237-2AD650C25D30}"/>
              </a:ext>
            </a:extLst>
          </p:cNvPr>
          <p:cNvSpPr>
            <a:spLocks noGrp="1"/>
          </p:cNvSpPr>
          <p:nvPr>
            <p:ph type="title"/>
          </p:nvPr>
        </p:nvSpPr>
        <p:spPr>
          <a:xfrm>
            <a:off x="2878238" y="747377"/>
            <a:ext cx="6435524" cy="3566160"/>
          </a:xfrm>
        </p:spPr>
        <p:txBody>
          <a:bodyPr>
            <a:normAutofit/>
          </a:bodyPr>
          <a:lstStyle/>
          <a:p>
            <a:r>
              <a:rPr lang="si-LK" sz="4000" dirty="0">
                <a:highlight>
                  <a:srgbClr val="FFFF00"/>
                </a:highlight>
              </a:rPr>
              <a:t>උපදේශණය ලබාදීම , ආර්ථිකය ශක්තිමත් කිරීම සඳහා පුහුණුව සහ අධ්‍යාපනය තුලින් ධාරිතා වර්ධනය කිරීම</a:t>
            </a:r>
            <a:r>
              <a:rPr lang="en-US" sz="4000" dirty="0">
                <a:highlight>
                  <a:srgbClr val="FFFF00"/>
                </a:highlight>
              </a:rPr>
              <a:t>, </a:t>
            </a:r>
            <a:r>
              <a:rPr lang="si-LK" sz="4000" dirty="0">
                <a:highlight>
                  <a:srgbClr val="FFFF00"/>
                </a:highlight>
              </a:rPr>
              <a:t>සහයෝගය සහ සහන ලබාදීම</a:t>
            </a:r>
            <a:endParaRPr lang="en-GB" sz="4000" dirty="0">
              <a:highlight>
                <a:srgbClr val="FFFF00"/>
              </a:highlight>
            </a:endParaRPr>
          </a:p>
        </p:txBody>
      </p:sp>
      <p:sp>
        <p:nvSpPr>
          <p:cNvPr id="4" name="Line Callout 1 (Border and Accent Bar) 3">
            <a:extLst>
              <a:ext uri="{FF2B5EF4-FFF2-40B4-BE49-F238E27FC236}">
                <a16:creationId xmlns:a16="http://schemas.microsoft.com/office/drawing/2014/main" id="{004885A2-383C-3143-B885-17A437062879}"/>
              </a:ext>
            </a:extLst>
          </p:cNvPr>
          <p:cNvSpPr/>
          <p:nvPr/>
        </p:nvSpPr>
        <p:spPr>
          <a:xfrm>
            <a:off x="8877782" y="347241"/>
            <a:ext cx="1932972" cy="775503"/>
          </a:xfrm>
          <a:prstGeom prst="accentBorderCallout1">
            <a:avLst>
              <a:gd name="adj1" fmla="val 18750"/>
              <a:gd name="adj2" fmla="val -8333"/>
              <a:gd name="adj3" fmla="val 166231"/>
              <a:gd name="adj4" fmla="val -10001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What you do!</a:t>
            </a:r>
          </a:p>
        </p:txBody>
      </p:sp>
      <p:sp>
        <p:nvSpPr>
          <p:cNvPr id="5" name="TextBox 4">
            <a:extLst>
              <a:ext uri="{FF2B5EF4-FFF2-40B4-BE49-F238E27FC236}">
                <a16:creationId xmlns:a16="http://schemas.microsoft.com/office/drawing/2014/main" id="{0A26959F-E3DD-7D4B-AEC9-515E40D2593F}"/>
              </a:ext>
            </a:extLst>
          </p:cNvPr>
          <p:cNvSpPr txBox="1"/>
          <p:nvPr/>
        </p:nvSpPr>
        <p:spPr>
          <a:xfrm>
            <a:off x="3067291" y="4745620"/>
            <a:ext cx="5660020" cy="646331"/>
          </a:xfrm>
          <a:prstGeom prst="rect">
            <a:avLst/>
          </a:prstGeom>
          <a:noFill/>
        </p:spPr>
        <p:txBody>
          <a:bodyPr wrap="square" rtlCol="0">
            <a:spAutoFit/>
          </a:bodyPr>
          <a:lstStyle/>
          <a:p>
            <a:r>
              <a:rPr lang="en-GB" sz="3600" dirty="0"/>
              <a:t>Positive Hopes Alliance</a:t>
            </a:r>
          </a:p>
        </p:txBody>
      </p:sp>
    </p:spTree>
    <p:extLst>
      <p:ext uri="{BB962C8B-B14F-4D97-AF65-F5344CB8AC3E}">
        <p14:creationId xmlns:p14="http://schemas.microsoft.com/office/powerpoint/2010/main" val="314410773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 name="Rectangle 22">
            <a:extLst>
              <a:ext uri="{FF2B5EF4-FFF2-40B4-BE49-F238E27FC236}">
                <a16:creationId xmlns:a16="http://schemas.microsoft.com/office/drawing/2014/main" id="{39E3965E-AC41-4711-9D10-E25ABB132D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34" name="Straight Connector 24">
            <a:extLst>
              <a:ext uri="{FF2B5EF4-FFF2-40B4-BE49-F238E27FC236}">
                <a16:creationId xmlns:a16="http://schemas.microsoft.com/office/drawing/2014/main" id="{1F5DC8C3-BA5F-4EED-BB9A-A14272BD82A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35" name="Rectangle 26">
            <a:extLst>
              <a:ext uri="{FF2B5EF4-FFF2-40B4-BE49-F238E27FC236}">
                <a16:creationId xmlns:a16="http://schemas.microsoft.com/office/drawing/2014/main" id="{EE362070-691D-44DB-98D4-BC61774B0E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14CAC31-3BBA-6E4B-8F42-688FAF6205C3}"/>
              </a:ext>
            </a:extLst>
          </p:cNvPr>
          <p:cNvSpPr>
            <a:spLocks noGrp="1"/>
          </p:cNvSpPr>
          <p:nvPr>
            <p:ph type="title"/>
          </p:nvPr>
        </p:nvSpPr>
        <p:spPr>
          <a:xfrm>
            <a:off x="3836504" y="758951"/>
            <a:ext cx="7319175" cy="3374931"/>
          </a:xfrm>
        </p:spPr>
        <p:txBody>
          <a:bodyPr vert="horz" lIns="91440" tIns="45720" rIns="91440" bIns="45720" rtlCol="0" anchor="b">
            <a:normAutofit/>
          </a:bodyPr>
          <a:lstStyle/>
          <a:p>
            <a:r>
              <a:rPr lang="en-US" sz="5600"/>
              <a:t>Take a few minutes to review your own Mission statement</a:t>
            </a:r>
            <a:endParaRPr lang="en-US" sz="5600" dirty="0"/>
          </a:p>
        </p:txBody>
      </p:sp>
      <p:sp>
        <p:nvSpPr>
          <p:cNvPr id="3" name="Text Placeholder 2">
            <a:extLst>
              <a:ext uri="{FF2B5EF4-FFF2-40B4-BE49-F238E27FC236}">
                <a16:creationId xmlns:a16="http://schemas.microsoft.com/office/drawing/2014/main" id="{CE061CD8-BD11-0E44-AF7C-8C9D669DE6AF}"/>
              </a:ext>
            </a:extLst>
          </p:cNvPr>
          <p:cNvSpPr>
            <a:spLocks noGrp="1"/>
          </p:cNvSpPr>
          <p:nvPr>
            <p:ph type="body" idx="1"/>
          </p:nvPr>
        </p:nvSpPr>
        <p:spPr>
          <a:xfrm>
            <a:off x="3836504" y="4455620"/>
            <a:ext cx="7321946" cy="1143000"/>
          </a:xfrm>
        </p:spPr>
        <p:txBody>
          <a:bodyPr vert="horz" lIns="91440" tIns="45720" rIns="91440" bIns="45720" rtlCol="0">
            <a:normAutofit/>
          </a:bodyPr>
          <a:lstStyle/>
          <a:p>
            <a:pPr>
              <a:lnSpc>
                <a:spcPct val="100000"/>
              </a:lnSpc>
            </a:pPr>
            <a:r>
              <a:rPr lang="en-US" cap="none" dirty="0"/>
              <a:t>How many elements have you addressed?</a:t>
            </a:r>
          </a:p>
        </p:txBody>
      </p:sp>
      <p:pic>
        <p:nvPicPr>
          <p:cNvPr id="7" name="Graphic 6" descr="Questions">
            <a:extLst>
              <a:ext uri="{FF2B5EF4-FFF2-40B4-BE49-F238E27FC236}">
                <a16:creationId xmlns:a16="http://schemas.microsoft.com/office/drawing/2014/main" id="{7DC0C116-0681-4285-8B78-2699CBF1BA7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20973" y="1790485"/>
            <a:ext cx="2758331" cy="2758331"/>
          </a:xfrm>
          <a:prstGeom prst="rect">
            <a:avLst/>
          </a:prstGeom>
        </p:spPr>
      </p:pic>
      <p:cxnSp>
        <p:nvCxnSpPr>
          <p:cNvPr id="36" name="Straight Connector 28">
            <a:extLst>
              <a:ext uri="{FF2B5EF4-FFF2-40B4-BE49-F238E27FC236}">
                <a16:creationId xmlns:a16="http://schemas.microsoft.com/office/drawing/2014/main" id="{5A7EFE9C-DAE7-4ECA-BDB2-34E2534B8AB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958251" y="4294753"/>
            <a:ext cx="71323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7" name="Rectangle 30">
            <a:extLst>
              <a:ext uri="{FF2B5EF4-FFF2-40B4-BE49-F238E27FC236}">
                <a16:creationId xmlns:a16="http://schemas.microsoft.com/office/drawing/2014/main" id="{32DB1480-5B24-4B37-B70E-C74945DD91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89242802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DD4376-E35B-5447-B983-51B70163C9A6}"/>
              </a:ext>
            </a:extLst>
          </p:cNvPr>
          <p:cNvSpPr>
            <a:spLocks noGrp="1"/>
          </p:cNvSpPr>
          <p:nvPr>
            <p:ph type="title"/>
          </p:nvPr>
        </p:nvSpPr>
        <p:spPr>
          <a:xfrm>
            <a:off x="1097280" y="286603"/>
            <a:ext cx="10058400" cy="1450757"/>
          </a:xfrm>
        </p:spPr>
        <p:txBody>
          <a:bodyPr>
            <a:normAutofit/>
          </a:bodyPr>
          <a:lstStyle/>
          <a:p>
            <a:r>
              <a:rPr lang="en-GB" dirty="0"/>
              <a:t>Mission elements</a:t>
            </a:r>
          </a:p>
        </p:txBody>
      </p:sp>
      <p:graphicFrame>
        <p:nvGraphicFramePr>
          <p:cNvPr id="5" name="Content Placeholder 2">
            <a:extLst>
              <a:ext uri="{FF2B5EF4-FFF2-40B4-BE49-F238E27FC236}">
                <a16:creationId xmlns:a16="http://schemas.microsoft.com/office/drawing/2014/main" id="{623B1F25-8160-4685-802D-964460CF75FA}"/>
              </a:ext>
            </a:extLst>
          </p:cNvPr>
          <p:cNvGraphicFramePr>
            <a:graphicFrameLocks noGrp="1"/>
          </p:cNvGraphicFramePr>
          <p:nvPr>
            <p:ph idx="1"/>
            <p:extLst>
              <p:ext uri="{D42A27DB-BD31-4B8C-83A1-F6EECF244321}">
                <p14:modId xmlns:p14="http://schemas.microsoft.com/office/powerpoint/2010/main" val="1223102774"/>
              </p:ext>
            </p:extLst>
          </p:nvPr>
        </p:nvGraphicFramePr>
        <p:xfrm>
          <a:off x="1096963" y="2098515"/>
          <a:ext cx="10058400" cy="3786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3">
            <a:extLst>
              <a:ext uri="{FF2B5EF4-FFF2-40B4-BE49-F238E27FC236}">
                <a16:creationId xmlns:a16="http://schemas.microsoft.com/office/drawing/2014/main" id="{02B06A05-C74E-5F41-8D8D-1CC73B04C093}"/>
              </a:ext>
            </a:extLst>
          </p:cNvPr>
          <p:cNvSpPr/>
          <p:nvPr/>
        </p:nvSpPr>
        <p:spPr>
          <a:xfrm>
            <a:off x="332266" y="6276351"/>
            <a:ext cx="11689491" cy="369332"/>
          </a:xfrm>
          <a:prstGeom prst="rect">
            <a:avLst/>
          </a:prstGeom>
        </p:spPr>
        <p:txBody>
          <a:bodyPr wrap="square">
            <a:spAutoFit/>
          </a:bodyPr>
          <a:lstStyle/>
          <a:p>
            <a:r>
              <a:rPr lang="en-GB" dirty="0"/>
              <a:t>A good Mission statement </a:t>
            </a:r>
            <a:r>
              <a:rPr lang="en-GB" u="sng" dirty="0"/>
              <a:t>does not</a:t>
            </a:r>
            <a:r>
              <a:rPr lang="en-GB" dirty="0"/>
              <a:t> have to include all of the above, but it should at least be covering the What and Why</a:t>
            </a:r>
          </a:p>
        </p:txBody>
      </p:sp>
      <p:sp>
        <p:nvSpPr>
          <p:cNvPr id="3" name="5-point Star 2">
            <a:extLst>
              <a:ext uri="{FF2B5EF4-FFF2-40B4-BE49-F238E27FC236}">
                <a16:creationId xmlns:a16="http://schemas.microsoft.com/office/drawing/2014/main" id="{E3D14934-E1B4-124A-9789-6E621EED27BB}"/>
              </a:ext>
            </a:extLst>
          </p:cNvPr>
          <p:cNvSpPr/>
          <p:nvPr/>
        </p:nvSpPr>
        <p:spPr>
          <a:xfrm>
            <a:off x="3508310" y="2407298"/>
            <a:ext cx="354563" cy="261257"/>
          </a:xfrm>
          <a:prstGeom prst="star5">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5-point Star 9">
            <a:extLst>
              <a:ext uri="{FF2B5EF4-FFF2-40B4-BE49-F238E27FC236}">
                <a16:creationId xmlns:a16="http://schemas.microsoft.com/office/drawing/2014/main" id="{81A1E94E-B57E-084A-8660-8952DA514F30}"/>
              </a:ext>
            </a:extLst>
          </p:cNvPr>
          <p:cNvSpPr/>
          <p:nvPr/>
        </p:nvSpPr>
        <p:spPr>
          <a:xfrm>
            <a:off x="6665168" y="2407298"/>
            <a:ext cx="354563" cy="261257"/>
          </a:xfrm>
          <a:prstGeom prst="star5">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5-point Star 11">
            <a:extLst>
              <a:ext uri="{FF2B5EF4-FFF2-40B4-BE49-F238E27FC236}">
                <a16:creationId xmlns:a16="http://schemas.microsoft.com/office/drawing/2014/main" id="{DCE0FE6E-8025-5844-927F-E84DB2DC04F8}"/>
              </a:ext>
            </a:extLst>
          </p:cNvPr>
          <p:cNvSpPr/>
          <p:nvPr/>
        </p:nvSpPr>
        <p:spPr>
          <a:xfrm>
            <a:off x="9315061" y="2276669"/>
            <a:ext cx="354563" cy="261257"/>
          </a:xfrm>
          <a:prstGeom prst="star5">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5-point Star 13">
            <a:extLst>
              <a:ext uri="{FF2B5EF4-FFF2-40B4-BE49-F238E27FC236}">
                <a16:creationId xmlns:a16="http://schemas.microsoft.com/office/drawing/2014/main" id="{F2328C32-5039-BF40-9E3F-FD842DD94B61}"/>
              </a:ext>
            </a:extLst>
          </p:cNvPr>
          <p:cNvSpPr/>
          <p:nvPr/>
        </p:nvSpPr>
        <p:spPr>
          <a:xfrm>
            <a:off x="3676260" y="4217372"/>
            <a:ext cx="354563" cy="261257"/>
          </a:xfrm>
          <a:prstGeom prst="star5">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53866168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5" name="Video 14">
            <a:extLst>
              <a:ext uri="{FF2B5EF4-FFF2-40B4-BE49-F238E27FC236}">
                <a16:creationId xmlns:a16="http://schemas.microsoft.com/office/drawing/2014/main" id="{C3258ACC-7308-4FBC-8DDB-15286E69C35B}"/>
              </a:ext>
            </a:extLst>
          </p:cNvPr>
          <p:cNvPicPr>
            <a:picLocks noChangeAspect="1"/>
          </p:cNvPicPr>
          <p:nvPr>
            <a:videoFile r:link="rId2"/>
            <p:extLst>
              <p:ext uri="{DAA4B4D4-6D71-4841-9C94-3DE7FCFB9230}">
                <p14:media xmlns:p14="http://schemas.microsoft.com/office/powerpoint/2010/main" r:embed="rId1"/>
              </p:ext>
            </p:extLst>
          </p:nvPr>
        </p:nvPicPr>
        <p:blipFill rotWithShape="1">
          <a:blip r:embed="rId4"/>
          <a:srcRect t="284" r="1" b="1"/>
          <a:stretch/>
        </p:blipFill>
        <p:spPr>
          <a:xfrm>
            <a:off x="-3047" y="10"/>
            <a:ext cx="12191999" cy="6857990"/>
          </a:xfrm>
          <a:prstGeom prst="rect">
            <a:avLst/>
          </a:prstGeom>
        </p:spPr>
      </p:pic>
      <p:sp>
        <p:nvSpPr>
          <p:cNvPr id="19" name="Rectangle 18">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chemeClr val="tx1">
                  <a:alpha val="0"/>
                </a:schemeClr>
              </a:gs>
              <a:gs pos="25000">
                <a:srgbClr val="000000">
                  <a:alpha val="15000"/>
                </a:srgbClr>
              </a:gs>
              <a:gs pos="75000">
                <a:srgbClr val="000000">
                  <a:alpha val="15000"/>
                </a:srgbClr>
              </a:gs>
              <a:gs pos="50000">
                <a:schemeClr val="tx1">
                  <a:alpha val="30000"/>
                </a:schemeClr>
              </a:gs>
              <a:gs pos="10000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F2DE56BE-1C01-4F47-BB44-A13A9D4777BB}"/>
              </a:ext>
            </a:extLst>
          </p:cNvPr>
          <p:cNvSpPr>
            <a:spLocks noGrp="1"/>
          </p:cNvSpPr>
          <p:nvPr>
            <p:ph type="ctrTitle"/>
          </p:nvPr>
        </p:nvSpPr>
        <p:spPr>
          <a:xfrm>
            <a:off x="1097280" y="325549"/>
            <a:ext cx="10058400" cy="3663755"/>
          </a:xfrm>
          <a:effectLst>
            <a:outerShdw blurRad="50800" dist="38100" dir="2700000" algn="tl" rotWithShape="0">
              <a:prstClr val="black">
                <a:alpha val="40000"/>
              </a:prstClr>
            </a:outerShdw>
          </a:effectLst>
        </p:spPr>
        <p:txBody>
          <a:bodyPr>
            <a:normAutofit/>
          </a:bodyPr>
          <a:lstStyle/>
          <a:p>
            <a:pPr algn="ctr"/>
            <a:r>
              <a:rPr lang="en-GB" dirty="0">
                <a:solidFill>
                  <a:srgbClr val="002060"/>
                </a:solidFill>
              </a:rPr>
              <a:t>Values</a:t>
            </a:r>
          </a:p>
        </p:txBody>
      </p:sp>
      <p:cxnSp>
        <p:nvCxnSpPr>
          <p:cNvPr id="21" name="Straight Connector 20">
            <a:extLst>
              <a:ext uri="{FF2B5EF4-FFF2-40B4-BE49-F238E27FC236}">
                <a16:creationId xmlns:a16="http://schemas.microsoft.com/office/drawing/2014/main" id="{34E5597F-CE67-4085-9548-E6A8036DA3B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393881" y="4035362"/>
            <a:ext cx="5404237" cy="0"/>
          </a:xfrm>
          <a:prstGeom prst="line">
            <a:avLst/>
          </a:prstGeom>
          <a:ln>
            <a:solidFill>
              <a:schemeClr val="bg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8676195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9966" fill="hold"/>
                                        <p:tgtEl>
                                          <p:spTgt spid="15"/>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5"/>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15"/>
                                        </p:tgtEl>
                                      </p:cBhvr>
                                    </p:cmd>
                                  </p:childTnLst>
                                </p:cTn>
                              </p:par>
                            </p:childTnLst>
                          </p:cTn>
                        </p:par>
                      </p:childTnLst>
                    </p:cTn>
                  </p:par>
                  <p:par>
                    <p:cTn id="12" fill="hold">
                      <p:stCondLst>
                        <p:cond delay="indefinite"/>
                      </p:stCondLst>
                      <p:childTnLst>
                        <p:par>
                          <p:cTn id="13" fill="hold">
                            <p:stCondLst>
                              <p:cond delay="0"/>
                            </p:stCondLst>
                            <p:childTnLst>
                              <p:par>
                                <p:cTn id="14" presetID="2" presetClass="mediacall" presetSubtype="0" fill="hold" nodeType="clickEffect">
                                  <p:stCondLst>
                                    <p:cond delay="0"/>
                                  </p:stCondLst>
                                  <p:childTnLst>
                                    <p:cmd type="call" cmd="togglePause">
                                      <p:cBhvr>
                                        <p:cTn id="15" dur="1" fill="hold"/>
                                        <p:tgtEl>
                                          <p:spTgt spid="15"/>
                                        </p:tgtEl>
                                      </p:cBhvr>
                                    </p:cmd>
                                  </p:childTnLst>
                                </p:cTn>
                              </p:par>
                            </p:childTnLst>
                          </p:cTn>
                        </p:par>
                      </p:childTnLst>
                    </p:cTn>
                  </p:par>
                </p:childTnLst>
              </p:cTn>
              <p:nextCondLst>
                <p:cond evt="onClick" delay="0">
                  <p:tgtEl>
                    <p:spTgt spid="15"/>
                  </p:tgtEl>
                </p:cond>
              </p:nextCondLst>
            </p:seq>
            <p:video>
              <p:cMediaNode>
                <p:cTn id="16" fill="hold" display="0">
                  <p:stCondLst>
                    <p:cond delay="indefinite"/>
                  </p:stCondLst>
                </p:cTn>
                <p:tgtEl>
                  <p:spTgt spid="15"/>
                </p:tgtEl>
              </p:cMediaNode>
            </p:vide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tint val="90000"/>
            <a:shade val="97000"/>
            <a:satMod val="130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5FE1B2C-7BC1-4AE2-9A50-2A4A70A9D6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7E8244A-2C81-4C0E-A929-3EC8EFF355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458724" y="457200"/>
            <a:ext cx="11274552" cy="5943600"/>
          </a:xfrm>
          <a:prstGeom prst="rect">
            <a:avLst/>
          </a:prstGeom>
          <a:solidFill>
            <a:schemeClr val="accent5">
              <a:lumMod val="60000"/>
              <a:lumOff val="40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CDEE034-3BD5-1E4B-A4AC-57590C1D3952}"/>
              </a:ext>
            </a:extLst>
          </p:cNvPr>
          <p:cNvSpPr>
            <a:spLocks noGrp="1"/>
          </p:cNvSpPr>
          <p:nvPr>
            <p:ph type="title"/>
          </p:nvPr>
        </p:nvSpPr>
        <p:spPr>
          <a:xfrm>
            <a:off x="858749" y="963997"/>
            <a:ext cx="3787457" cy="4938361"/>
          </a:xfrm>
        </p:spPr>
        <p:txBody>
          <a:bodyPr anchor="ctr">
            <a:normAutofit/>
          </a:bodyPr>
          <a:lstStyle/>
          <a:p>
            <a:pPr algn="r"/>
            <a:r>
              <a:rPr lang="en-GB" dirty="0"/>
              <a:t>Why do we need values?</a:t>
            </a:r>
            <a:endParaRPr lang="en-GB"/>
          </a:p>
        </p:txBody>
      </p:sp>
      <p:cxnSp>
        <p:nvCxnSpPr>
          <p:cNvPr id="12" name="Straight Connector 11">
            <a:extLst>
              <a:ext uri="{FF2B5EF4-FFF2-40B4-BE49-F238E27FC236}">
                <a16:creationId xmlns:a16="http://schemas.microsoft.com/office/drawing/2014/main" id="{02CC3441-26B3-4381-B3DF-8AE3C288BC0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71974" y="2057399"/>
            <a:ext cx="0" cy="274320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2C95F160-AEBC-D04B-9F69-E8AE6CEE0510}"/>
              </a:ext>
            </a:extLst>
          </p:cNvPr>
          <p:cNvSpPr>
            <a:spLocks noGrp="1"/>
          </p:cNvSpPr>
          <p:nvPr>
            <p:ph idx="1"/>
          </p:nvPr>
        </p:nvSpPr>
        <p:spPr>
          <a:xfrm>
            <a:off x="5301798" y="457201"/>
            <a:ext cx="6431472" cy="5943600"/>
          </a:xfrm>
        </p:spPr>
        <p:txBody>
          <a:bodyPr anchor="ctr">
            <a:noAutofit/>
          </a:bodyPr>
          <a:lstStyle/>
          <a:p>
            <a:pPr>
              <a:buFont typeface="Wingdings" pitchFamily="2" charset="2"/>
              <a:buChar char="v"/>
            </a:pPr>
            <a:r>
              <a:rPr lang="en-GB" sz="2800" dirty="0"/>
              <a:t> Values drives the behaviours of organisations</a:t>
            </a:r>
          </a:p>
          <a:p>
            <a:pPr>
              <a:buFont typeface="Wingdings" pitchFamily="2" charset="2"/>
              <a:buChar char="v"/>
            </a:pPr>
            <a:r>
              <a:rPr lang="en-GB" sz="2800" dirty="0"/>
              <a:t> The way you interact with:</a:t>
            </a:r>
          </a:p>
          <a:p>
            <a:pPr lvl="1">
              <a:buFont typeface="Wingdings" pitchFamily="2" charset="2"/>
              <a:buChar char="v"/>
            </a:pPr>
            <a:r>
              <a:rPr lang="en-GB" sz="2400" dirty="0"/>
              <a:t> team members</a:t>
            </a:r>
          </a:p>
          <a:p>
            <a:pPr lvl="1">
              <a:buFont typeface="Wingdings" pitchFamily="2" charset="2"/>
              <a:buChar char="v"/>
            </a:pPr>
            <a:r>
              <a:rPr lang="en-GB" sz="2400" dirty="0"/>
              <a:t> with stakeholders</a:t>
            </a:r>
          </a:p>
          <a:p>
            <a:pPr lvl="1">
              <a:buFont typeface="Wingdings" pitchFamily="2" charset="2"/>
              <a:buChar char="v"/>
            </a:pPr>
            <a:r>
              <a:rPr lang="en-GB" sz="2400" dirty="0"/>
              <a:t> With members</a:t>
            </a:r>
          </a:p>
          <a:p>
            <a:pPr lvl="1">
              <a:buFont typeface="Wingdings" pitchFamily="2" charset="2"/>
              <a:buChar char="v"/>
            </a:pPr>
            <a:r>
              <a:rPr lang="en-GB" sz="2400" dirty="0"/>
              <a:t> with society, should be driven by your Institution's core values.</a:t>
            </a:r>
          </a:p>
          <a:p>
            <a:pPr>
              <a:buFont typeface="Wingdings" pitchFamily="2" charset="2"/>
              <a:buChar char="v"/>
            </a:pPr>
            <a:r>
              <a:rPr lang="en-GB" sz="2800" dirty="0"/>
              <a:t> Your values should be unique to you</a:t>
            </a:r>
          </a:p>
          <a:p>
            <a:pPr>
              <a:buFont typeface="Wingdings" pitchFamily="2" charset="2"/>
              <a:buChar char="v"/>
            </a:pPr>
            <a:r>
              <a:rPr lang="en-GB" sz="2800" dirty="0"/>
              <a:t> They are closely related to your organisation’s culture and belief systems</a:t>
            </a:r>
          </a:p>
        </p:txBody>
      </p:sp>
    </p:spTree>
    <p:extLst>
      <p:ext uri="{BB962C8B-B14F-4D97-AF65-F5344CB8AC3E}">
        <p14:creationId xmlns:p14="http://schemas.microsoft.com/office/powerpoint/2010/main" val="61938936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EE1530B0-6F96-46C0-8B3E-3215CB756B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54910CF-1B56-45D3-960A-E89F7B3B91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710F5CC1-E6D1-D645-ACE3-9A19B03F02D0}"/>
              </a:ext>
            </a:extLst>
          </p:cNvPr>
          <p:cNvSpPr>
            <a:spLocks noGrp="1"/>
          </p:cNvSpPr>
          <p:nvPr>
            <p:ph type="title"/>
          </p:nvPr>
        </p:nvSpPr>
        <p:spPr>
          <a:xfrm>
            <a:off x="492370" y="516835"/>
            <a:ext cx="3084844" cy="5772840"/>
          </a:xfrm>
        </p:spPr>
        <p:txBody>
          <a:bodyPr anchor="ctr">
            <a:normAutofit/>
          </a:bodyPr>
          <a:lstStyle/>
          <a:p>
            <a:pPr algn="r"/>
            <a:r>
              <a:rPr lang="en-GB" sz="4000" b="1" dirty="0">
                <a:solidFill>
                  <a:schemeClr val="bg1"/>
                </a:solidFill>
              </a:rPr>
              <a:t>What are</a:t>
            </a:r>
            <a:br>
              <a:rPr lang="en-GB" sz="4000" b="1" dirty="0">
                <a:solidFill>
                  <a:schemeClr val="bg1"/>
                </a:solidFill>
              </a:rPr>
            </a:br>
            <a:r>
              <a:rPr lang="en-GB" sz="4000" b="1" dirty="0">
                <a:solidFill>
                  <a:schemeClr val="bg1"/>
                </a:solidFill>
              </a:rPr>
              <a:t>our </a:t>
            </a:r>
            <a:br>
              <a:rPr lang="en-GB" sz="4000" b="1" dirty="0">
                <a:solidFill>
                  <a:schemeClr val="bg1"/>
                </a:solidFill>
              </a:rPr>
            </a:br>
            <a:r>
              <a:rPr lang="en-GB" sz="4000" b="1" dirty="0">
                <a:solidFill>
                  <a:schemeClr val="bg1"/>
                </a:solidFill>
              </a:rPr>
              <a:t>values? </a:t>
            </a:r>
            <a:br>
              <a:rPr lang="en-GB" sz="4000" b="1" dirty="0">
                <a:solidFill>
                  <a:schemeClr val="bg1"/>
                </a:solidFill>
              </a:rPr>
            </a:br>
            <a:br>
              <a:rPr lang="en-GB" sz="4000" b="1" dirty="0">
                <a:solidFill>
                  <a:schemeClr val="bg1"/>
                </a:solidFill>
              </a:rPr>
            </a:br>
            <a:r>
              <a:rPr lang="en-GB" sz="4000" b="1" dirty="0">
                <a:solidFill>
                  <a:schemeClr val="bg1"/>
                </a:solidFill>
              </a:rPr>
              <a:t>Ask questions</a:t>
            </a:r>
          </a:p>
        </p:txBody>
      </p:sp>
      <p:graphicFrame>
        <p:nvGraphicFramePr>
          <p:cNvPr id="5" name="Content Placeholder 2">
            <a:extLst>
              <a:ext uri="{FF2B5EF4-FFF2-40B4-BE49-F238E27FC236}">
                <a16:creationId xmlns:a16="http://schemas.microsoft.com/office/drawing/2014/main" id="{152E6E91-7A37-4724-ADD8-1F4FFAB3A811}"/>
              </a:ext>
            </a:extLst>
          </p:cNvPr>
          <p:cNvGraphicFramePr>
            <a:graphicFrameLocks noGrp="1"/>
          </p:cNvGraphicFramePr>
          <p:nvPr>
            <p:ph idx="1"/>
            <p:extLst>
              <p:ext uri="{D42A27DB-BD31-4B8C-83A1-F6EECF244321}">
                <p14:modId xmlns:p14="http://schemas.microsoft.com/office/powerpoint/2010/main" val="3321617388"/>
              </p:ext>
            </p:extLst>
          </p:nvPr>
        </p:nvGraphicFramePr>
        <p:xfrm>
          <a:off x="4741863" y="639763"/>
          <a:ext cx="6797675" cy="56499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3031557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4FD1B66-DE6F-0347-B284-F0C83F00CB0B}"/>
              </a:ext>
            </a:extLst>
          </p:cNvPr>
          <p:cNvSpPr>
            <a:spLocks noGrp="1"/>
          </p:cNvSpPr>
          <p:nvPr>
            <p:ph type="title"/>
          </p:nvPr>
        </p:nvSpPr>
        <p:spPr/>
        <p:txBody>
          <a:bodyPr/>
          <a:lstStyle/>
          <a:p>
            <a:r>
              <a:rPr lang="en-GB" dirty="0"/>
              <a:t>ECDIC</a:t>
            </a:r>
          </a:p>
        </p:txBody>
      </p:sp>
      <p:sp>
        <p:nvSpPr>
          <p:cNvPr id="5" name="Content Placeholder 4">
            <a:extLst>
              <a:ext uri="{FF2B5EF4-FFF2-40B4-BE49-F238E27FC236}">
                <a16:creationId xmlns:a16="http://schemas.microsoft.com/office/drawing/2014/main" id="{5E860E03-E714-1D4A-898D-17B78EBE9186}"/>
              </a:ext>
            </a:extLst>
          </p:cNvPr>
          <p:cNvSpPr>
            <a:spLocks noGrp="1"/>
          </p:cNvSpPr>
          <p:nvPr>
            <p:ph sz="half" idx="1"/>
          </p:nvPr>
        </p:nvSpPr>
        <p:spPr/>
        <p:txBody>
          <a:bodyPr>
            <a:normAutofit lnSpcReduction="10000"/>
          </a:bodyPr>
          <a:lstStyle/>
          <a:p>
            <a:pPr marL="342900" indent="-342900">
              <a:buFont typeface="Wingdings" pitchFamily="2" charset="2"/>
              <a:buChar char="ü"/>
            </a:pPr>
            <a:r>
              <a:rPr lang="en-US" dirty="0">
                <a:latin typeface="Times New Roman" pitchFamily="18" charset="0"/>
                <a:cs typeface="Times New Roman" pitchFamily="18" charset="0"/>
              </a:rPr>
              <a:t>Equality for all    			                                                      </a:t>
            </a:r>
          </a:p>
          <a:p>
            <a:pPr marL="342900" indent="-342900">
              <a:buFont typeface="Wingdings" pitchFamily="2" charset="2"/>
              <a:buChar char="ü"/>
            </a:pPr>
            <a:r>
              <a:rPr lang="en-US" dirty="0">
                <a:latin typeface="Times New Roman" pitchFamily="18" charset="0"/>
                <a:cs typeface="Times New Roman" pitchFamily="18" charset="0"/>
              </a:rPr>
              <a:t>Fairness for all marginalized groups</a:t>
            </a:r>
          </a:p>
          <a:p>
            <a:pPr marL="342900" indent="-342900">
              <a:buFont typeface="Wingdings" pitchFamily="2" charset="2"/>
              <a:buChar char="ü"/>
            </a:pPr>
            <a:r>
              <a:rPr lang="en-US" dirty="0">
                <a:latin typeface="Times New Roman" pitchFamily="18" charset="0"/>
                <a:cs typeface="Times New Roman" pitchFamily="18" charset="0"/>
              </a:rPr>
              <a:t>Team work</a:t>
            </a:r>
          </a:p>
          <a:p>
            <a:pPr marL="342900" indent="-342900">
              <a:buFont typeface="Wingdings" pitchFamily="2" charset="2"/>
              <a:buChar char="ü"/>
            </a:pPr>
            <a:r>
              <a:rPr lang="en-US" dirty="0">
                <a:latin typeface="Times New Roman" pitchFamily="18" charset="0"/>
                <a:cs typeface="Times New Roman" pitchFamily="18" charset="0"/>
              </a:rPr>
              <a:t>Accountability</a:t>
            </a:r>
          </a:p>
          <a:p>
            <a:pPr marL="342900" indent="-342900">
              <a:buFont typeface="Wingdings" pitchFamily="2" charset="2"/>
              <a:buChar char="ü"/>
            </a:pPr>
            <a:r>
              <a:rPr lang="en-US" dirty="0">
                <a:latin typeface="Times New Roman" pitchFamily="18" charset="0"/>
                <a:cs typeface="Times New Roman" pitchFamily="18" charset="0"/>
              </a:rPr>
              <a:t>Humility</a:t>
            </a:r>
          </a:p>
          <a:p>
            <a:pPr marL="342900" indent="-342900">
              <a:buFont typeface="Wingdings" pitchFamily="2" charset="2"/>
              <a:buChar char="ü"/>
            </a:pPr>
            <a:r>
              <a:rPr lang="en-US" dirty="0">
                <a:latin typeface="Times New Roman" pitchFamily="18" charset="0"/>
                <a:cs typeface="Times New Roman" pitchFamily="18" charset="0"/>
              </a:rPr>
              <a:t>Transparency</a:t>
            </a:r>
          </a:p>
          <a:p>
            <a:pPr marL="342900" indent="-342900">
              <a:buFont typeface="Wingdings" pitchFamily="2" charset="2"/>
              <a:buChar char="ü"/>
            </a:pPr>
            <a:r>
              <a:rPr lang="en-US" dirty="0">
                <a:latin typeface="Times New Roman" pitchFamily="18" charset="0"/>
                <a:cs typeface="Times New Roman" pitchFamily="18" charset="0"/>
              </a:rPr>
              <a:t>Self Respect </a:t>
            </a:r>
          </a:p>
          <a:p>
            <a:pPr marL="342900" indent="-342900">
              <a:buFont typeface="Wingdings" pitchFamily="2" charset="2"/>
              <a:buChar char="ü"/>
            </a:pPr>
            <a:r>
              <a:rPr lang="en-US" dirty="0">
                <a:latin typeface="Times New Roman" pitchFamily="18" charset="0"/>
                <a:cs typeface="Times New Roman" pitchFamily="18" charset="0"/>
              </a:rPr>
              <a:t>Leadership </a:t>
            </a:r>
          </a:p>
          <a:p>
            <a:endParaRPr lang="en-GB" dirty="0"/>
          </a:p>
        </p:txBody>
      </p:sp>
      <p:sp>
        <p:nvSpPr>
          <p:cNvPr id="6" name="Content Placeholder 5">
            <a:extLst>
              <a:ext uri="{FF2B5EF4-FFF2-40B4-BE49-F238E27FC236}">
                <a16:creationId xmlns:a16="http://schemas.microsoft.com/office/drawing/2014/main" id="{4EAABC4F-3152-DD4F-83CA-BAF8DFFE2AE2}"/>
              </a:ext>
            </a:extLst>
          </p:cNvPr>
          <p:cNvSpPr>
            <a:spLocks noGrp="1"/>
          </p:cNvSpPr>
          <p:nvPr>
            <p:ph sz="half" idx="2"/>
          </p:nvPr>
        </p:nvSpPr>
        <p:spPr/>
        <p:txBody>
          <a:bodyPr>
            <a:normAutofit lnSpcReduction="10000"/>
          </a:bodyPr>
          <a:lstStyle/>
          <a:p>
            <a:pPr marL="342900" indent="-342900">
              <a:buFont typeface="Wingdings" pitchFamily="2" charset="2"/>
              <a:buChar char="ü"/>
            </a:pPr>
            <a:r>
              <a:rPr lang="en-US" strike="sngStrike" dirty="0">
                <a:latin typeface="Times New Roman" pitchFamily="18" charset="0"/>
                <a:cs typeface="Times New Roman" pitchFamily="18" charset="0"/>
              </a:rPr>
              <a:t>Knowledge Sharing with others</a:t>
            </a:r>
          </a:p>
          <a:p>
            <a:pPr marL="342900" indent="-342900">
              <a:buFont typeface="Wingdings" pitchFamily="2" charset="2"/>
              <a:buChar char="ü"/>
            </a:pPr>
            <a:r>
              <a:rPr lang="en-US" dirty="0">
                <a:latin typeface="Times New Roman" pitchFamily="18" charset="0"/>
                <a:cs typeface="Times New Roman" pitchFamily="18" charset="0"/>
              </a:rPr>
              <a:t>Trustworthiness</a:t>
            </a:r>
          </a:p>
          <a:p>
            <a:pPr marL="342900" indent="-342900">
              <a:buFont typeface="Wingdings" pitchFamily="2" charset="2"/>
              <a:buChar char="ü"/>
            </a:pPr>
            <a:r>
              <a:rPr lang="en-US" strike="sngStrike" dirty="0">
                <a:latin typeface="Times New Roman" pitchFamily="18" charset="0"/>
                <a:cs typeface="Times New Roman" pitchFamily="18" charset="0"/>
              </a:rPr>
              <a:t>Honestly work with community</a:t>
            </a:r>
            <a:r>
              <a:rPr lang="en-US" dirty="0">
                <a:latin typeface="Times New Roman" pitchFamily="18" charset="0"/>
                <a:cs typeface="Times New Roman" pitchFamily="18" charset="0"/>
              </a:rPr>
              <a:t> (Honesty)</a:t>
            </a:r>
          </a:p>
          <a:p>
            <a:pPr marL="342900" indent="-342900">
              <a:buFont typeface="Wingdings" pitchFamily="2" charset="2"/>
              <a:buChar char="ü"/>
            </a:pPr>
            <a:r>
              <a:rPr lang="en-US" strike="sngStrike" dirty="0">
                <a:latin typeface="Times New Roman" pitchFamily="18" charset="0"/>
                <a:cs typeface="Times New Roman" pitchFamily="18" charset="0"/>
              </a:rPr>
              <a:t>Employee Advocacy</a:t>
            </a:r>
          </a:p>
          <a:p>
            <a:pPr marL="342900" indent="-342900">
              <a:buFont typeface="Wingdings" pitchFamily="2" charset="2"/>
              <a:buChar char="ü"/>
            </a:pPr>
            <a:r>
              <a:rPr lang="en-US" strike="sngStrike" dirty="0">
                <a:latin typeface="Times New Roman" pitchFamily="18" charset="0"/>
                <a:cs typeface="Times New Roman" pitchFamily="18" charset="0"/>
              </a:rPr>
              <a:t>Past Experience</a:t>
            </a:r>
          </a:p>
          <a:p>
            <a:endParaRPr lang="en-GB" dirty="0"/>
          </a:p>
        </p:txBody>
      </p:sp>
    </p:spTree>
    <p:extLst>
      <p:ext uri="{BB962C8B-B14F-4D97-AF65-F5344CB8AC3E}">
        <p14:creationId xmlns:p14="http://schemas.microsoft.com/office/powerpoint/2010/main" val="314313892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 name="Rectangle 22">
            <a:extLst>
              <a:ext uri="{FF2B5EF4-FFF2-40B4-BE49-F238E27FC236}">
                <a16:creationId xmlns:a16="http://schemas.microsoft.com/office/drawing/2014/main" id="{39E3965E-AC41-4711-9D10-E25ABB132D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34" name="Straight Connector 24">
            <a:extLst>
              <a:ext uri="{FF2B5EF4-FFF2-40B4-BE49-F238E27FC236}">
                <a16:creationId xmlns:a16="http://schemas.microsoft.com/office/drawing/2014/main" id="{1F5DC8C3-BA5F-4EED-BB9A-A14272BD82A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35" name="Rectangle 26">
            <a:extLst>
              <a:ext uri="{FF2B5EF4-FFF2-40B4-BE49-F238E27FC236}">
                <a16:creationId xmlns:a16="http://schemas.microsoft.com/office/drawing/2014/main" id="{EE362070-691D-44DB-98D4-BC61774B0E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14CAC31-3BBA-6E4B-8F42-688FAF6205C3}"/>
              </a:ext>
            </a:extLst>
          </p:cNvPr>
          <p:cNvSpPr>
            <a:spLocks noGrp="1"/>
          </p:cNvSpPr>
          <p:nvPr>
            <p:ph type="title"/>
          </p:nvPr>
        </p:nvSpPr>
        <p:spPr>
          <a:xfrm>
            <a:off x="3836504" y="758951"/>
            <a:ext cx="7319175" cy="3374931"/>
          </a:xfrm>
        </p:spPr>
        <p:txBody>
          <a:bodyPr vert="horz" lIns="91440" tIns="45720" rIns="91440" bIns="45720" rtlCol="0" anchor="b">
            <a:normAutofit/>
          </a:bodyPr>
          <a:lstStyle/>
          <a:p>
            <a:r>
              <a:rPr lang="en-US" sz="5600" dirty="0"/>
              <a:t>Take a few minutes to review your own Values</a:t>
            </a:r>
          </a:p>
        </p:txBody>
      </p:sp>
      <p:sp>
        <p:nvSpPr>
          <p:cNvPr id="3" name="Text Placeholder 2">
            <a:extLst>
              <a:ext uri="{FF2B5EF4-FFF2-40B4-BE49-F238E27FC236}">
                <a16:creationId xmlns:a16="http://schemas.microsoft.com/office/drawing/2014/main" id="{CE061CD8-BD11-0E44-AF7C-8C9D669DE6AF}"/>
              </a:ext>
            </a:extLst>
          </p:cNvPr>
          <p:cNvSpPr>
            <a:spLocks noGrp="1"/>
          </p:cNvSpPr>
          <p:nvPr>
            <p:ph type="body" idx="1"/>
          </p:nvPr>
        </p:nvSpPr>
        <p:spPr>
          <a:xfrm>
            <a:off x="3836504" y="4455620"/>
            <a:ext cx="7321946" cy="1143000"/>
          </a:xfrm>
        </p:spPr>
        <p:txBody>
          <a:bodyPr vert="horz" lIns="91440" tIns="45720" rIns="91440" bIns="45720" rtlCol="0">
            <a:normAutofit/>
          </a:bodyPr>
          <a:lstStyle/>
          <a:p>
            <a:pPr>
              <a:lnSpc>
                <a:spcPct val="100000"/>
              </a:lnSpc>
            </a:pPr>
            <a:r>
              <a:rPr lang="en-US" cap="none" dirty="0"/>
              <a:t>Do they resonate with your culture and beliefs?</a:t>
            </a:r>
          </a:p>
        </p:txBody>
      </p:sp>
      <p:pic>
        <p:nvPicPr>
          <p:cNvPr id="7" name="Graphic 6" descr="Questions">
            <a:extLst>
              <a:ext uri="{FF2B5EF4-FFF2-40B4-BE49-F238E27FC236}">
                <a16:creationId xmlns:a16="http://schemas.microsoft.com/office/drawing/2014/main" id="{7DC0C116-0681-4285-8B78-2699CBF1BA7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20973" y="1790485"/>
            <a:ext cx="2758331" cy="2758331"/>
          </a:xfrm>
          <a:prstGeom prst="rect">
            <a:avLst/>
          </a:prstGeom>
        </p:spPr>
      </p:pic>
      <p:cxnSp>
        <p:nvCxnSpPr>
          <p:cNvPr id="36" name="Straight Connector 28">
            <a:extLst>
              <a:ext uri="{FF2B5EF4-FFF2-40B4-BE49-F238E27FC236}">
                <a16:creationId xmlns:a16="http://schemas.microsoft.com/office/drawing/2014/main" id="{5A7EFE9C-DAE7-4ECA-BDB2-34E2534B8AB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958251" y="4294753"/>
            <a:ext cx="71323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7" name="Rectangle 30">
            <a:extLst>
              <a:ext uri="{FF2B5EF4-FFF2-40B4-BE49-F238E27FC236}">
                <a16:creationId xmlns:a16="http://schemas.microsoft.com/office/drawing/2014/main" id="{32DB1480-5B24-4B37-B70E-C74945DD91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58400069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6000"/>
                <a:shade val="99000"/>
                <a:satMod val="140000"/>
              </a:schemeClr>
            </a:gs>
            <a:gs pos="65000">
              <a:schemeClr val="bg1">
                <a:tint val="100000"/>
                <a:shade val="80000"/>
                <a:satMod val="130000"/>
              </a:schemeClr>
            </a:gs>
            <a:gs pos="100000">
              <a:schemeClr val="bg1">
                <a:tint val="100000"/>
                <a:shade val="48000"/>
                <a:satMod val="120000"/>
              </a:schemeClr>
            </a:gs>
          </a:gsLst>
          <a:lin ang="16200000" scaled="0"/>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C7211D9-E545-4D00-9874-641EC7C7BD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DBBC34A-8C43-4368-951E-A04EB7C00E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chemeClr val="bg1"/>
          </a:solidFill>
          <a:ln w="22225">
            <a:solidFill>
              <a:srgbClr val="9A00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Graphical user interface, text, application&#10;&#10;Description automatically generated">
            <a:extLst>
              <a:ext uri="{FF2B5EF4-FFF2-40B4-BE49-F238E27FC236}">
                <a16:creationId xmlns:a16="http://schemas.microsoft.com/office/drawing/2014/main" id="{0D130FB6-8199-CB4A-855B-CFA95B5D1C7B}"/>
              </a:ext>
            </a:extLst>
          </p:cNvPr>
          <p:cNvPicPr>
            <a:picLocks noChangeAspect="1"/>
          </p:cNvPicPr>
          <p:nvPr/>
        </p:nvPicPr>
        <p:blipFill>
          <a:blip r:embed="rId2"/>
          <a:stretch>
            <a:fillRect/>
          </a:stretch>
        </p:blipFill>
        <p:spPr>
          <a:xfrm>
            <a:off x="2260277" y="804334"/>
            <a:ext cx="9332145" cy="5249332"/>
          </a:xfrm>
          <a:prstGeom prst="rect">
            <a:avLst/>
          </a:prstGeom>
        </p:spPr>
      </p:pic>
      <p:pic>
        <p:nvPicPr>
          <p:cNvPr id="7" name="Picture 6">
            <a:extLst>
              <a:ext uri="{FF2B5EF4-FFF2-40B4-BE49-F238E27FC236}">
                <a16:creationId xmlns:a16="http://schemas.microsoft.com/office/drawing/2014/main" id="{C58F94DC-4E28-C041-BC77-8D42F10C99D5}"/>
              </a:ext>
            </a:extLst>
          </p:cNvPr>
          <p:cNvPicPr>
            <a:picLocks noChangeAspect="1"/>
          </p:cNvPicPr>
          <p:nvPr/>
        </p:nvPicPr>
        <p:blipFill rotWithShape="1">
          <a:blip r:embed="rId3"/>
          <a:srcRect t="14556" b="13834"/>
          <a:stretch/>
        </p:blipFill>
        <p:spPr>
          <a:xfrm>
            <a:off x="477013" y="3090441"/>
            <a:ext cx="1514206" cy="607216"/>
          </a:xfrm>
          <a:prstGeom prst="rect">
            <a:avLst/>
          </a:prstGeom>
        </p:spPr>
      </p:pic>
    </p:spTree>
    <p:extLst>
      <p:ext uri="{BB962C8B-B14F-4D97-AF65-F5344CB8AC3E}">
        <p14:creationId xmlns:p14="http://schemas.microsoft.com/office/powerpoint/2010/main" val="347864635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Hourglass">
            <a:extLst>
              <a:ext uri="{FF2B5EF4-FFF2-40B4-BE49-F238E27FC236}">
                <a16:creationId xmlns:a16="http://schemas.microsoft.com/office/drawing/2014/main" id="{C44027F3-94DD-45B4-A4FA-238104A28AFF}"/>
              </a:ext>
            </a:extLst>
          </p:cNvPr>
          <p:cNvPicPr>
            <a:picLocks noChangeAspect="1"/>
          </p:cNvPicPr>
          <p:nvPr/>
        </p:nvPicPr>
        <p:blipFill rotWithShape="1">
          <a:blip r:embed="rId2"/>
          <a:srcRect b="21053"/>
          <a:stretch/>
        </p:blipFill>
        <p:spPr>
          <a:xfrm>
            <a:off x="-32" y="10"/>
            <a:ext cx="12192031" cy="6857990"/>
          </a:xfrm>
          <a:prstGeom prst="rect">
            <a:avLst/>
          </a:prstGeom>
        </p:spPr>
      </p:pic>
      <p:sp>
        <p:nvSpPr>
          <p:cNvPr id="8" name="Rectangle 7">
            <a:extLst>
              <a:ext uri="{FF2B5EF4-FFF2-40B4-BE49-F238E27FC236}">
                <a16:creationId xmlns:a16="http://schemas.microsoft.com/office/drawing/2014/main" id="{DFD57664-637D-40CA-83F2-B729A932BD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07" y="4915076"/>
            <a:ext cx="12188952" cy="1942924"/>
          </a:xfrm>
          <a:prstGeom prst="rect">
            <a:avLst/>
          </a:prstGeom>
          <a:gradFill>
            <a:gsLst>
              <a:gs pos="43000">
                <a:schemeClr val="tx1">
                  <a:alpha val="20000"/>
                </a:schemeClr>
              </a:gs>
              <a:gs pos="0">
                <a:schemeClr val="tx1">
                  <a:alpha val="0"/>
                </a:schemeClr>
              </a:gs>
              <a:gs pos="100000">
                <a:schemeClr val="tx1">
                  <a:alpha val="3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6492D7D-7DB7-FD45-A52C-6EAE6258B3F9}"/>
              </a:ext>
            </a:extLst>
          </p:cNvPr>
          <p:cNvSpPr>
            <a:spLocks noGrp="1"/>
          </p:cNvSpPr>
          <p:nvPr>
            <p:ph type="ctrTitle"/>
          </p:nvPr>
        </p:nvSpPr>
        <p:spPr>
          <a:xfrm>
            <a:off x="828675" y="5139300"/>
            <a:ext cx="7137263" cy="1280161"/>
          </a:xfrm>
        </p:spPr>
        <p:txBody>
          <a:bodyPr anchor="ctr">
            <a:noAutofit/>
          </a:bodyPr>
          <a:lstStyle/>
          <a:p>
            <a:pPr algn="r"/>
            <a:r>
              <a:rPr lang="en-GB" sz="8800" dirty="0">
                <a:solidFill>
                  <a:schemeClr val="accent4">
                    <a:lumMod val="50000"/>
                  </a:schemeClr>
                </a:solidFill>
              </a:rPr>
              <a:t>Mission </a:t>
            </a:r>
          </a:p>
        </p:txBody>
      </p:sp>
      <p:cxnSp>
        <p:nvCxnSpPr>
          <p:cNvPr id="10" name="Straight Connector 9">
            <a:extLst>
              <a:ext uri="{FF2B5EF4-FFF2-40B4-BE49-F238E27FC236}">
                <a16:creationId xmlns:a16="http://schemas.microsoft.com/office/drawing/2014/main" id="{D5B557D3-D7B4-404B-84A1-9BD182BE5B0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rot="16200000">
            <a:off x="7532813" y="5760720"/>
            <a:ext cx="118872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581785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811BE-36B4-4B4A-B633-428E7472E385}"/>
              </a:ext>
            </a:extLst>
          </p:cNvPr>
          <p:cNvSpPr>
            <a:spLocks noGrp="1"/>
          </p:cNvSpPr>
          <p:nvPr>
            <p:ph type="title"/>
          </p:nvPr>
        </p:nvSpPr>
        <p:spPr/>
        <p:txBody>
          <a:bodyPr/>
          <a:lstStyle/>
          <a:p>
            <a:r>
              <a:rPr lang="en-GB" dirty="0"/>
              <a:t>Examples of Values</a:t>
            </a:r>
          </a:p>
        </p:txBody>
      </p:sp>
      <p:graphicFrame>
        <p:nvGraphicFramePr>
          <p:cNvPr id="6" name="Content Placeholder 2">
            <a:extLst>
              <a:ext uri="{FF2B5EF4-FFF2-40B4-BE49-F238E27FC236}">
                <a16:creationId xmlns:a16="http://schemas.microsoft.com/office/drawing/2014/main" id="{0A04210B-1325-4B87-9178-F2FD71211BA5}"/>
              </a:ext>
            </a:extLst>
          </p:cNvPr>
          <p:cNvGraphicFramePr>
            <a:graphicFrameLocks noGrp="1"/>
          </p:cNvGraphicFramePr>
          <p:nvPr>
            <p:ph sz="half" idx="1"/>
            <p:extLst>
              <p:ext uri="{D42A27DB-BD31-4B8C-83A1-F6EECF244321}">
                <p14:modId xmlns:p14="http://schemas.microsoft.com/office/powerpoint/2010/main" val="344634012"/>
              </p:ext>
            </p:extLst>
          </p:nvPr>
        </p:nvGraphicFramePr>
        <p:xfrm>
          <a:off x="898232" y="2129010"/>
          <a:ext cx="4639736" cy="374819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Content Placeholder 2">
            <a:extLst>
              <a:ext uri="{FF2B5EF4-FFF2-40B4-BE49-F238E27FC236}">
                <a16:creationId xmlns:a16="http://schemas.microsoft.com/office/drawing/2014/main" id="{7477B54E-503D-D54B-94F7-DEF95624578B}"/>
              </a:ext>
            </a:extLst>
          </p:cNvPr>
          <p:cNvGraphicFramePr>
            <a:graphicFrameLocks/>
          </p:cNvGraphicFramePr>
          <p:nvPr>
            <p:extLst>
              <p:ext uri="{D42A27DB-BD31-4B8C-83A1-F6EECF244321}">
                <p14:modId xmlns:p14="http://schemas.microsoft.com/office/powerpoint/2010/main" val="1993117260"/>
              </p:ext>
            </p:extLst>
          </p:nvPr>
        </p:nvGraphicFramePr>
        <p:xfrm>
          <a:off x="6654032" y="2129011"/>
          <a:ext cx="4639736" cy="374819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16284687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8F0A37D-2337-4AAF-98B0-7E4E9B9871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5C2CCEA-E7E3-AE4E-88DC-E9C28F880CD6}"/>
              </a:ext>
            </a:extLst>
          </p:cNvPr>
          <p:cNvSpPr>
            <a:spLocks noGrp="1"/>
          </p:cNvSpPr>
          <p:nvPr>
            <p:ph type="title"/>
          </p:nvPr>
        </p:nvSpPr>
        <p:spPr>
          <a:xfrm>
            <a:off x="1097280" y="286603"/>
            <a:ext cx="10058400" cy="1450757"/>
          </a:xfrm>
        </p:spPr>
        <p:txBody>
          <a:bodyPr>
            <a:normAutofit/>
          </a:bodyPr>
          <a:lstStyle/>
          <a:p>
            <a:r>
              <a:rPr lang="en-GB" dirty="0"/>
              <a:t>Mission statements</a:t>
            </a:r>
          </a:p>
        </p:txBody>
      </p:sp>
      <p:cxnSp>
        <p:nvCxnSpPr>
          <p:cNvPr id="11" name="Straight Connector 10">
            <a:extLst>
              <a:ext uri="{FF2B5EF4-FFF2-40B4-BE49-F238E27FC236}">
                <a16:creationId xmlns:a16="http://schemas.microsoft.com/office/drawing/2014/main" id="{F15CCCF0-E573-463A-9760-1FDC0B2CFBD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F7234D70-FB65-4E99-985E-64D219674D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4" name="Table 4">
            <a:extLst>
              <a:ext uri="{FF2B5EF4-FFF2-40B4-BE49-F238E27FC236}">
                <a16:creationId xmlns:a16="http://schemas.microsoft.com/office/drawing/2014/main" id="{BB0AD994-36C4-DC45-87F0-89B7350E37B7}"/>
              </a:ext>
            </a:extLst>
          </p:cNvPr>
          <p:cNvGraphicFramePr>
            <a:graphicFrameLocks noGrp="1"/>
          </p:cNvGraphicFramePr>
          <p:nvPr>
            <p:ph idx="1"/>
            <p:extLst>
              <p:ext uri="{D42A27DB-BD31-4B8C-83A1-F6EECF244321}">
                <p14:modId xmlns:p14="http://schemas.microsoft.com/office/powerpoint/2010/main" val="3746687986"/>
              </p:ext>
            </p:extLst>
          </p:nvPr>
        </p:nvGraphicFramePr>
        <p:xfrm>
          <a:off x="1096963" y="2023963"/>
          <a:ext cx="10058401" cy="3867242"/>
        </p:xfrm>
        <a:graphic>
          <a:graphicData uri="http://schemas.openxmlformats.org/drawingml/2006/table">
            <a:tbl>
              <a:tblPr firstRow="1" bandRow="1">
                <a:tableStyleId>{5C22544A-7EE6-4342-B048-85BDC9FD1C3A}</a:tableStyleId>
              </a:tblPr>
              <a:tblGrid>
                <a:gridCol w="1890516">
                  <a:extLst>
                    <a:ext uri="{9D8B030D-6E8A-4147-A177-3AD203B41FA5}">
                      <a16:colId xmlns:a16="http://schemas.microsoft.com/office/drawing/2014/main" val="1183921823"/>
                    </a:ext>
                  </a:extLst>
                </a:gridCol>
                <a:gridCol w="8167885">
                  <a:extLst>
                    <a:ext uri="{9D8B030D-6E8A-4147-A177-3AD203B41FA5}">
                      <a16:colId xmlns:a16="http://schemas.microsoft.com/office/drawing/2014/main" val="3802991538"/>
                    </a:ext>
                  </a:extLst>
                </a:gridCol>
              </a:tblGrid>
              <a:tr h="403348">
                <a:tc>
                  <a:txBody>
                    <a:bodyPr/>
                    <a:lstStyle/>
                    <a:p>
                      <a:r>
                        <a:rPr lang="en-GB" sz="1400" dirty="0">
                          <a:latin typeface="+mn-lt"/>
                        </a:rPr>
                        <a:t>Institution</a:t>
                      </a:r>
                    </a:p>
                  </a:txBody>
                  <a:tcPr marL="70861" marR="70861" marT="35431" marB="35431"/>
                </a:tc>
                <a:tc>
                  <a:txBody>
                    <a:bodyPr/>
                    <a:lstStyle/>
                    <a:p>
                      <a:r>
                        <a:rPr lang="en-GB" sz="1400">
                          <a:latin typeface="+mn-lt"/>
                        </a:rPr>
                        <a:t>Mission</a:t>
                      </a:r>
                    </a:p>
                  </a:txBody>
                  <a:tcPr marL="70861" marR="70861" marT="35431" marB="35431"/>
                </a:tc>
                <a:extLst>
                  <a:ext uri="{0D108BD9-81ED-4DB2-BD59-A6C34878D82A}">
                    <a16:rowId xmlns:a16="http://schemas.microsoft.com/office/drawing/2014/main" val="262730978"/>
                  </a:ext>
                </a:extLst>
              </a:tr>
              <a:tr h="678357">
                <a:tc>
                  <a:txBody>
                    <a:bodyPr/>
                    <a:lstStyle/>
                    <a:p>
                      <a:r>
                        <a:rPr lang="en-GB" sz="1400">
                          <a:latin typeface="+mn-lt"/>
                        </a:rPr>
                        <a:t>ECDIC</a:t>
                      </a:r>
                    </a:p>
                  </a:txBody>
                  <a:tcPr marL="70861" marR="70861" marT="35431" marB="35431"/>
                </a:tc>
                <a:tc>
                  <a:txBody>
                    <a:bodyPr/>
                    <a:lstStyle/>
                    <a:p>
                      <a:r>
                        <a:rPr lang="en-US" sz="1400" dirty="0">
                          <a:latin typeface="+mn-lt"/>
                          <a:cs typeface="Times New Roman" pitchFamily="18" charset="0"/>
                        </a:rPr>
                        <a:t>“Influencing the change to reduce the social Injustices and enhance economic, social &amp; health conditions of marginalized groups as well as engaging peace, coexistence and environment conservation”</a:t>
                      </a:r>
                      <a:endParaRPr lang="en-GB" sz="1400" dirty="0">
                        <a:latin typeface="+mn-lt"/>
                      </a:endParaRPr>
                    </a:p>
                  </a:txBody>
                  <a:tcPr marL="70861" marR="70861" marT="35431" marB="35431"/>
                </a:tc>
                <a:extLst>
                  <a:ext uri="{0D108BD9-81ED-4DB2-BD59-A6C34878D82A}">
                    <a16:rowId xmlns:a16="http://schemas.microsoft.com/office/drawing/2014/main" val="199720576"/>
                  </a:ext>
                </a:extLst>
              </a:tr>
              <a:tr h="1153816">
                <a:tc>
                  <a:txBody>
                    <a:bodyPr/>
                    <a:lstStyle/>
                    <a:p>
                      <a:r>
                        <a:rPr lang="en-GB" sz="1400">
                          <a:latin typeface="+mn-lt"/>
                        </a:rPr>
                        <a:t>GMME</a:t>
                      </a:r>
                    </a:p>
                  </a:txBody>
                  <a:tcPr marL="70861" marR="70861" marT="35431" marB="35431"/>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latin typeface="+mn-lt"/>
                          <a:cs typeface="Arial" pitchFamily="34" charset="0"/>
                        </a:rPr>
                        <a:t>To provide the best possible service to the country directly or through the member YMMAs by mobilizing the origination resources with the objective of raising the economic standards of the have-nots. Alleviating poverty, training and guiding the youth to be good citizens with education as the primary objective and to play a dominant role in settling community issues, social justice and promoting inter communal amity</a:t>
                      </a:r>
                    </a:p>
                  </a:txBody>
                  <a:tcPr marL="70861" marR="70861" marT="35431" marB="35431"/>
                </a:tc>
                <a:extLst>
                  <a:ext uri="{0D108BD9-81ED-4DB2-BD59-A6C34878D82A}">
                    <a16:rowId xmlns:a16="http://schemas.microsoft.com/office/drawing/2014/main" val="2258441945"/>
                  </a:ext>
                </a:extLst>
              </a:tr>
              <a:tr h="678357">
                <a:tc>
                  <a:txBody>
                    <a:bodyPr/>
                    <a:lstStyle/>
                    <a:p>
                      <a:r>
                        <a:rPr lang="en-GB" sz="1400">
                          <a:latin typeface="+mn-lt"/>
                        </a:rPr>
                        <a:t>LP</a:t>
                      </a:r>
                    </a:p>
                  </a:txBody>
                  <a:tcPr marL="70861" marR="70861" marT="35431" marB="35431"/>
                </a:tc>
                <a:tc>
                  <a:txBody>
                    <a:bodyPr/>
                    <a:lstStyle/>
                    <a:p>
                      <a:r>
                        <a:rPr lang="en-US" sz="1400" dirty="0">
                          <a:latin typeface="+mn-lt"/>
                        </a:rPr>
                        <a:t>“Creating a safe and Nurturing environment for PLHIVs in Sri Lanka through increased HIV awareness, access to medication, reducing stigma, and contributing to the national health policy”</a:t>
                      </a:r>
                      <a:endParaRPr lang="en-GB" sz="1400" dirty="0">
                        <a:latin typeface="+mn-lt"/>
                      </a:endParaRPr>
                    </a:p>
                  </a:txBody>
                  <a:tcPr marL="70861" marR="70861" marT="35431" marB="35431"/>
                </a:tc>
                <a:extLst>
                  <a:ext uri="{0D108BD9-81ED-4DB2-BD59-A6C34878D82A}">
                    <a16:rowId xmlns:a16="http://schemas.microsoft.com/office/drawing/2014/main" val="1958661422"/>
                  </a:ext>
                </a:extLst>
              </a:tr>
              <a:tr h="953364">
                <a:tc>
                  <a:txBody>
                    <a:bodyPr/>
                    <a:lstStyle/>
                    <a:p>
                      <a:r>
                        <a:rPr lang="en-GB" sz="1400">
                          <a:latin typeface="+mn-lt"/>
                        </a:rPr>
                        <a:t>MMM</a:t>
                      </a:r>
                    </a:p>
                  </a:txBody>
                  <a:tcPr marL="70861" marR="70861" marT="35431" marB="35431"/>
                </a:tc>
                <a:tc>
                  <a:txBody>
                    <a:bodyPr/>
                    <a:lstStyle/>
                    <a:p>
                      <a:r>
                        <a:rPr lang="en-US" sz="1400" dirty="0">
                          <a:latin typeface="+mn-lt"/>
                        </a:rPr>
                        <a:t>“We have made it our firm obligation to provide our best efforts to gift all individuals, irrespective of age, gender, nationality, religion, race or any other differences, the capacity to lead an inspiringly superior and a healthy lifestyle in accordance to the norms of nature and the laws of the state”</a:t>
                      </a:r>
                      <a:endParaRPr lang="en-GB" sz="1400" dirty="0">
                        <a:latin typeface="+mn-lt"/>
                      </a:endParaRPr>
                    </a:p>
                  </a:txBody>
                  <a:tcPr marL="70861" marR="70861" marT="35431" marB="35431"/>
                </a:tc>
                <a:extLst>
                  <a:ext uri="{0D108BD9-81ED-4DB2-BD59-A6C34878D82A}">
                    <a16:rowId xmlns:a16="http://schemas.microsoft.com/office/drawing/2014/main" val="3838520318"/>
                  </a:ext>
                </a:extLst>
              </a:tr>
            </a:tbl>
          </a:graphicData>
        </a:graphic>
      </p:graphicFrame>
    </p:spTree>
    <p:extLst>
      <p:ext uri="{BB962C8B-B14F-4D97-AF65-F5344CB8AC3E}">
        <p14:creationId xmlns:p14="http://schemas.microsoft.com/office/powerpoint/2010/main" val="414370011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2CCEA-E7E3-AE4E-88DC-E9C28F880CD6}"/>
              </a:ext>
            </a:extLst>
          </p:cNvPr>
          <p:cNvSpPr>
            <a:spLocks noGrp="1"/>
          </p:cNvSpPr>
          <p:nvPr>
            <p:ph type="title"/>
          </p:nvPr>
        </p:nvSpPr>
        <p:spPr/>
        <p:txBody>
          <a:bodyPr/>
          <a:lstStyle/>
          <a:p>
            <a:r>
              <a:rPr lang="en-GB" dirty="0"/>
              <a:t>Mission statements</a:t>
            </a:r>
          </a:p>
        </p:txBody>
      </p:sp>
      <p:graphicFrame>
        <p:nvGraphicFramePr>
          <p:cNvPr id="4" name="Table 4">
            <a:extLst>
              <a:ext uri="{FF2B5EF4-FFF2-40B4-BE49-F238E27FC236}">
                <a16:creationId xmlns:a16="http://schemas.microsoft.com/office/drawing/2014/main" id="{BB0AD994-36C4-DC45-87F0-89B7350E37B7}"/>
              </a:ext>
            </a:extLst>
          </p:cNvPr>
          <p:cNvGraphicFramePr>
            <a:graphicFrameLocks noGrp="1"/>
          </p:cNvGraphicFramePr>
          <p:nvPr>
            <p:ph idx="1"/>
            <p:extLst>
              <p:ext uri="{D42A27DB-BD31-4B8C-83A1-F6EECF244321}">
                <p14:modId xmlns:p14="http://schemas.microsoft.com/office/powerpoint/2010/main" val="1389842233"/>
              </p:ext>
            </p:extLst>
          </p:nvPr>
        </p:nvGraphicFramePr>
        <p:xfrm>
          <a:off x="1096963" y="2108200"/>
          <a:ext cx="10058400" cy="3114040"/>
        </p:xfrm>
        <a:graphic>
          <a:graphicData uri="http://schemas.openxmlformats.org/drawingml/2006/table">
            <a:tbl>
              <a:tblPr firstRow="1" bandRow="1">
                <a:tableStyleId>{5C22544A-7EE6-4342-B048-85BDC9FD1C3A}</a:tableStyleId>
              </a:tblPr>
              <a:tblGrid>
                <a:gridCol w="1704852">
                  <a:extLst>
                    <a:ext uri="{9D8B030D-6E8A-4147-A177-3AD203B41FA5}">
                      <a16:colId xmlns:a16="http://schemas.microsoft.com/office/drawing/2014/main" val="1183921823"/>
                    </a:ext>
                  </a:extLst>
                </a:gridCol>
                <a:gridCol w="8353548">
                  <a:extLst>
                    <a:ext uri="{9D8B030D-6E8A-4147-A177-3AD203B41FA5}">
                      <a16:colId xmlns:a16="http://schemas.microsoft.com/office/drawing/2014/main" val="3802991538"/>
                    </a:ext>
                  </a:extLst>
                </a:gridCol>
              </a:tblGrid>
              <a:tr h="370840">
                <a:tc>
                  <a:txBody>
                    <a:bodyPr/>
                    <a:lstStyle/>
                    <a:p>
                      <a:r>
                        <a:rPr lang="en-GB" dirty="0">
                          <a:latin typeface="+mn-lt"/>
                        </a:rPr>
                        <a:t>Institution</a:t>
                      </a:r>
                    </a:p>
                  </a:txBody>
                  <a:tcPr/>
                </a:tc>
                <a:tc>
                  <a:txBody>
                    <a:bodyPr/>
                    <a:lstStyle/>
                    <a:p>
                      <a:r>
                        <a:rPr lang="en-GB" dirty="0">
                          <a:latin typeface="+mn-lt"/>
                        </a:rPr>
                        <a:t>Mission</a:t>
                      </a:r>
                    </a:p>
                  </a:txBody>
                  <a:tcPr/>
                </a:tc>
                <a:extLst>
                  <a:ext uri="{0D108BD9-81ED-4DB2-BD59-A6C34878D82A}">
                    <a16:rowId xmlns:a16="http://schemas.microsoft.com/office/drawing/2014/main" val="262730978"/>
                  </a:ext>
                </a:extLst>
              </a:tr>
              <a:tr h="370840">
                <a:tc>
                  <a:txBody>
                    <a:bodyPr/>
                    <a:lstStyle/>
                    <a:p>
                      <a:r>
                        <a:rPr lang="en-GB" dirty="0">
                          <a:latin typeface="+mn-lt"/>
                        </a:rPr>
                        <a:t>OECRP</a:t>
                      </a:r>
                    </a:p>
                  </a:txBody>
                  <a:tcPr/>
                </a:tc>
                <a:tc>
                  <a:txBody>
                    <a:bodyPr/>
                    <a:lstStyle/>
                    <a:p>
                      <a:r>
                        <a:rPr lang="en-US" sz="1800" b="0" dirty="0">
                          <a:solidFill>
                            <a:schemeClr val="tx1"/>
                          </a:solidFill>
                          <a:latin typeface="+mn-lt"/>
                          <a:ea typeface="Times New Roman"/>
                        </a:rPr>
                        <a:t>“To uphold &amp; ensure the equal opportunities of the children, youth, women and disadvantaged and marginalized communities by implementing participatory mobilization programs in order to contribute for the total sustainable development in Sri Lanka.”</a:t>
                      </a:r>
                      <a:endParaRPr lang="en-GB" b="0" dirty="0">
                        <a:solidFill>
                          <a:schemeClr val="tx1"/>
                        </a:solidFill>
                        <a:latin typeface="+mn-lt"/>
                      </a:endParaRPr>
                    </a:p>
                  </a:txBody>
                  <a:tcPr/>
                </a:tc>
                <a:extLst>
                  <a:ext uri="{0D108BD9-81ED-4DB2-BD59-A6C34878D82A}">
                    <a16:rowId xmlns:a16="http://schemas.microsoft.com/office/drawing/2014/main" val="199720576"/>
                  </a:ext>
                </a:extLst>
              </a:tr>
              <a:tr h="370840">
                <a:tc>
                  <a:txBody>
                    <a:bodyPr/>
                    <a:lstStyle/>
                    <a:p>
                      <a:r>
                        <a:rPr lang="en-GB" dirty="0">
                          <a:latin typeface="+mn-lt"/>
                        </a:rPr>
                        <a:t>PH</a:t>
                      </a:r>
                    </a:p>
                  </a:txBody>
                  <a:tcPr/>
                </a:tc>
                <a:tc>
                  <a:txBody>
                    <a:bodyPr/>
                    <a:lstStyle/>
                    <a:p>
                      <a:r>
                        <a:rPr lang="si-LK" sz="1600" dirty="0">
                          <a:latin typeface="+mn-lt"/>
                        </a:rPr>
                        <a:t>උපදේශණය ලබාදීම , ආර්ථිකය ශක්තිමත් කිරීම සඳහා පුහුණුව සහ අධ්‍යාපනය</a:t>
                      </a:r>
                      <a:r>
                        <a:rPr lang="en-GB" dirty="0">
                          <a:latin typeface="+mn-lt"/>
                        </a:rPr>
                        <a:t> </a:t>
                      </a:r>
                      <a:r>
                        <a:rPr lang="si-LK" sz="1600" dirty="0">
                          <a:latin typeface="+mn-lt"/>
                        </a:rPr>
                        <a:t>තුලින් ධාරිතා වර්ධනය කිරීම</a:t>
                      </a:r>
                      <a:r>
                        <a:rPr lang="en-US" dirty="0">
                          <a:latin typeface="+mn-lt"/>
                        </a:rPr>
                        <a:t>, </a:t>
                      </a:r>
                      <a:r>
                        <a:rPr lang="si-LK" sz="1600" dirty="0">
                          <a:latin typeface="+mn-lt"/>
                        </a:rPr>
                        <a:t>සහයෝගය සහ සහන ලබාදීම</a:t>
                      </a:r>
                      <a:endParaRPr lang="en-GB" dirty="0">
                        <a:latin typeface="+mn-lt"/>
                      </a:endParaRPr>
                    </a:p>
                  </a:txBody>
                  <a:tcPr/>
                </a:tc>
                <a:extLst>
                  <a:ext uri="{0D108BD9-81ED-4DB2-BD59-A6C34878D82A}">
                    <a16:rowId xmlns:a16="http://schemas.microsoft.com/office/drawing/2014/main" val="1958661422"/>
                  </a:ext>
                </a:extLst>
              </a:tr>
              <a:tr h="370840">
                <a:tc>
                  <a:txBody>
                    <a:bodyPr/>
                    <a:lstStyle/>
                    <a:p>
                      <a:r>
                        <a:rPr lang="en-GB" dirty="0">
                          <a:latin typeface="+mn-lt"/>
                        </a:rPr>
                        <a:t>SARD</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err="1">
                          <a:latin typeface="+mn-lt"/>
                          <a:ea typeface="Calibri" panose="020F0502020204030204" pitchFamily="34" charset="0"/>
                          <a:cs typeface="Times New Roman" panose="02020603050405020304" pitchFamily="18" charset="0"/>
                        </a:rPr>
                        <a:t>රාජ්‍ය</a:t>
                      </a:r>
                      <a:r>
                        <a:rPr lang="en-US" sz="1800" dirty="0">
                          <a:latin typeface="+mn-lt"/>
                          <a:ea typeface="Calibri" panose="020F0502020204030204" pitchFamily="34" charset="0"/>
                          <a:cs typeface="Times New Roman" panose="02020603050405020304" pitchFamily="18" charset="0"/>
                        </a:rPr>
                        <a:t>, </a:t>
                      </a:r>
                      <a:r>
                        <a:rPr lang="en-US" sz="1800" dirty="0" err="1">
                          <a:latin typeface="+mn-lt"/>
                          <a:ea typeface="Calibri" panose="020F0502020204030204" pitchFamily="34" charset="0"/>
                          <a:cs typeface="Times New Roman" panose="02020603050405020304" pitchFamily="18" charset="0"/>
                        </a:rPr>
                        <a:t>පෞද්ගලික</a:t>
                      </a:r>
                      <a:r>
                        <a:rPr lang="en-US" sz="1800" dirty="0">
                          <a:latin typeface="+mn-lt"/>
                          <a:ea typeface="Calibri" panose="020F0502020204030204" pitchFamily="34" charset="0"/>
                          <a:cs typeface="Times New Roman" panose="02020603050405020304" pitchFamily="18" charset="0"/>
                        </a:rPr>
                        <a:t> </a:t>
                      </a:r>
                      <a:r>
                        <a:rPr lang="en-US" sz="1800" dirty="0" err="1">
                          <a:latin typeface="+mn-lt"/>
                          <a:ea typeface="Calibri" panose="020F0502020204030204" pitchFamily="34" charset="0"/>
                          <a:cs typeface="Times New Roman" panose="02020603050405020304" pitchFamily="18" charset="0"/>
                        </a:rPr>
                        <a:t>හා</a:t>
                      </a:r>
                      <a:r>
                        <a:rPr lang="en-US" sz="1800" dirty="0">
                          <a:latin typeface="+mn-lt"/>
                          <a:ea typeface="Calibri" panose="020F0502020204030204" pitchFamily="34" charset="0"/>
                          <a:cs typeface="Times New Roman" panose="02020603050405020304" pitchFamily="18" charset="0"/>
                        </a:rPr>
                        <a:t> </a:t>
                      </a:r>
                      <a:r>
                        <a:rPr lang="en-US" sz="1800" dirty="0" err="1">
                          <a:latin typeface="+mn-lt"/>
                          <a:ea typeface="Calibri" panose="020F0502020204030204" pitchFamily="34" charset="0"/>
                          <a:cs typeface="Times New Roman" panose="02020603050405020304" pitchFamily="18" charset="0"/>
                        </a:rPr>
                        <a:t>පොදු</a:t>
                      </a:r>
                      <a:r>
                        <a:rPr lang="en-US" sz="1800" dirty="0">
                          <a:latin typeface="+mn-lt"/>
                          <a:ea typeface="Calibri" panose="020F0502020204030204" pitchFamily="34" charset="0"/>
                          <a:cs typeface="Times New Roman" panose="02020603050405020304" pitchFamily="18" charset="0"/>
                        </a:rPr>
                        <a:t> </a:t>
                      </a:r>
                      <a:r>
                        <a:rPr lang="en-US" sz="1800" dirty="0" err="1">
                          <a:latin typeface="+mn-lt"/>
                          <a:ea typeface="Calibri" panose="020F0502020204030204" pitchFamily="34" charset="0"/>
                          <a:cs typeface="Times New Roman" panose="02020603050405020304" pitchFamily="18" charset="0"/>
                        </a:rPr>
                        <a:t>යන</a:t>
                      </a:r>
                      <a:r>
                        <a:rPr lang="en-US" sz="1800" dirty="0">
                          <a:latin typeface="+mn-lt"/>
                          <a:ea typeface="Calibri" panose="020F0502020204030204" pitchFamily="34" charset="0"/>
                          <a:cs typeface="Times New Roman" panose="02020603050405020304" pitchFamily="18" charset="0"/>
                        </a:rPr>
                        <a:t> </a:t>
                      </a:r>
                      <a:r>
                        <a:rPr lang="en-US" sz="1800" dirty="0" err="1">
                          <a:latin typeface="+mn-lt"/>
                          <a:ea typeface="Calibri" panose="020F0502020204030204" pitchFamily="34" charset="0"/>
                          <a:cs typeface="Times New Roman" panose="02020603050405020304" pitchFamily="18" charset="0"/>
                        </a:rPr>
                        <a:t>සියලු</a:t>
                      </a:r>
                      <a:r>
                        <a:rPr lang="en-US" sz="1800" dirty="0">
                          <a:latin typeface="+mn-lt"/>
                          <a:ea typeface="Calibri" panose="020F0502020204030204" pitchFamily="34" charset="0"/>
                          <a:cs typeface="Times New Roman" panose="02020603050405020304" pitchFamily="18" charset="0"/>
                        </a:rPr>
                        <a:t> </a:t>
                      </a:r>
                      <a:r>
                        <a:rPr lang="en-US" sz="1800" dirty="0" err="1">
                          <a:latin typeface="+mn-lt"/>
                          <a:ea typeface="Calibri" panose="020F0502020204030204" pitchFamily="34" charset="0"/>
                          <a:cs typeface="Times New Roman" panose="02020603050405020304" pitchFamily="18" charset="0"/>
                        </a:rPr>
                        <a:t>අංශයන්</a:t>
                      </a:r>
                      <a:r>
                        <a:rPr lang="en-US" sz="1800" dirty="0">
                          <a:latin typeface="+mn-lt"/>
                          <a:ea typeface="Calibri" panose="020F0502020204030204" pitchFamily="34" charset="0"/>
                          <a:cs typeface="Times New Roman" panose="02020603050405020304" pitchFamily="18" charset="0"/>
                        </a:rPr>
                        <a:t> </a:t>
                      </a:r>
                      <a:r>
                        <a:rPr lang="en-US" sz="1800" dirty="0" err="1">
                          <a:latin typeface="+mn-lt"/>
                          <a:ea typeface="Calibri" panose="020F0502020204030204" pitchFamily="34" charset="0"/>
                          <a:cs typeface="Times New Roman" panose="02020603050405020304" pitchFamily="18" charset="0"/>
                        </a:rPr>
                        <a:t>වලට</a:t>
                      </a:r>
                      <a:r>
                        <a:rPr lang="en-US" sz="1800" dirty="0">
                          <a:latin typeface="+mn-lt"/>
                          <a:ea typeface="Calibri" panose="020F0502020204030204" pitchFamily="34" charset="0"/>
                          <a:cs typeface="Times New Roman" panose="02020603050405020304" pitchFamily="18" charset="0"/>
                        </a:rPr>
                        <a:t> </a:t>
                      </a:r>
                      <a:r>
                        <a:rPr lang="en-US" sz="1800" dirty="0" err="1">
                          <a:latin typeface="+mn-lt"/>
                          <a:ea typeface="Calibri" panose="020F0502020204030204" pitchFamily="34" charset="0"/>
                          <a:cs typeface="Times New Roman" panose="02020603050405020304" pitchFamily="18" charset="0"/>
                        </a:rPr>
                        <a:t>තාක්ෂණික</a:t>
                      </a:r>
                      <a:r>
                        <a:rPr lang="en-US" sz="1800" dirty="0">
                          <a:latin typeface="+mn-lt"/>
                          <a:ea typeface="Calibri" panose="020F0502020204030204" pitchFamily="34" charset="0"/>
                          <a:cs typeface="Times New Roman" panose="02020603050405020304" pitchFamily="18" charset="0"/>
                        </a:rPr>
                        <a:t> </a:t>
                      </a:r>
                      <a:r>
                        <a:rPr lang="en-US" sz="1800" dirty="0" err="1">
                          <a:latin typeface="+mn-lt"/>
                          <a:ea typeface="Calibri" panose="020F0502020204030204" pitchFamily="34" charset="0"/>
                          <a:cs typeface="Times New Roman" panose="02020603050405020304" pitchFamily="18" charset="0"/>
                        </a:rPr>
                        <a:t>හා</a:t>
                      </a:r>
                      <a:r>
                        <a:rPr lang="en-US" sz="1800" dirty="0">
                          <a:latin typeface="+mn-lt"/>
                          <a:ea typeface="Calibri" panose="020F0502020204030204" pitchFamily="34" charset="0"/>
                          <a:cs typeface="Times New Roman" panose="02020603050405020304" pitchFamily="18" charset="0"/>
                        </a:rPr>
                        <a:t> </a:t>
                      </a:r>
                      <a:r>
                        <a:rPr lang="en-US" sz="1800" dirty="0" err="1">
                          <a:latin typeface="+mn-lt"/>
                          <a:ea typeface="Calibri" panose="020F0502020204030204" pitchFamily="34" charset="0"/>
                          <a:cs typeface="Times New Roman" panose="02020603050405020304" pitchFamily="18" charset="0"/>
                        </a:rPr>
                        <a:t>දැනුම</a:t>
                      </a:r>
                      <a:r>
                        <a:rPr lang="en-US" sz="1800" dirty="0">
                          <a:latin typeface="+mn-lt"/>
                          <a:ea typeface="Calibri" panose="020F0502020204030204" pitchFamily="34" charset="0"/>
                          <a:cs typeface="Times New Roman" panose="02020603050405020304" pitchFamily="18" charset="0"/>
                        </a:rPr>
                        <a:t> </a:t>
                      </a:r>
                      <a:r>
                        <a:rPr lang="en-US" sz="1800" dirty="0" err="1">
                          <a:latin typeface="+mn-lt"/>
                          <a:ea typeface="Calibri" panose="020F0502020204030204" pitchFamily="34" charset="0"/>
                          <a:cs typeface="Times New Roman" panose="02020603050405020304" pitchFamily="18" charset="0"/>
                        </a:rPr>
                        <a:t>සැපයීම</a:t>
                      </a:r>
                      <a:r>
                        <a:rPr lang="en-US" sz="1800" dirty="0">
                          <a:latin typeface="+mn-lt"/>
                          <a:ea typeface="Calibri" panose="020F0502020204030204" pitchFamily="34" charset="0"/>
                          <a:cs typeface="Times New Roman" panose="02020603050405020304" pitchFamily="18" charset="0"/>
                        </a:rPr>
                        <a:t> </a:t>
                      </a:r>
                      <a:r>
                        <a:rPr lang="en-US" sz="1800" dirty="0" err="1">
                          <a:latin typeface="+mn-lt"/>
                          <a:ea typeface="Calibri" panose="020F0502020204030204" pitchFamily="34" charset="0"/>
                          <a:cs typeface="Times New Roman" panose="02020603050405020304" pitchFamily="18" charset="0"/>
                        </a:rPr>
                        <a:t>මගින්</a:t>
                      </a:r>
                      <a:r>
                        <a:rPr lang="en-US" sz="1800" dirty="0">
                          <a:latin typeface="+mn-lt"/>
                          <a:ea typeface="Calibri" panose="020F0502020204030204" pitchFamily="34" charset="0"/>
                          <a:cs typeface="Times New Roman" panose="02020603050405020304" pitchFamily="18" charset="0"/>
                        </a:rPr>
                        <a:t> </a:t>
                      </a:r>
                      <a:r>
                        <a:rPr lang="en-US" sz="1800" dirty="0" err="1">
                          <a:latin typeface="+mn-lt"/>
                          <a:ea typeface="Calibri" panose="020F0502020204030204" pitchFamily="34" charset="0"/>
                          <a:cs typeface="Times New Roman" panose="02020603050405020304" pitchFamily="18" charset="0"/>
                        </a:rPr>
                        <a:t>සෞක්‍ය</a:t>
                      </a:r>
                      <a:r>
                        <a:rPr lang="en-US" sz="1800" dirty="0">
                          <a:latin typeface="+mn-lt"/>
                          <a:ea typeface="Calibri" panose="020F0502020204030204" pitchFamily="34" charset="0"/>
                          <a:cs typeface="Times New Roman" panose="02020603050405020304" pitchFamily="18" charset="0"/>
                        </a:rPr>
                        <a:t> </a:t>
                      </a:r>
                      <a:r>
                        <a:rPr lang="en-US" sz="1800" dirty="0" err="1">
                          <a:latin typeface="+mn-lt"/>
                          <a:ea typeface="Calibri" panose="020F0502020204030204" pitchFamily="34" charset="0"/>
                          <a:cs typeface="Times New Roman" panose="02020603050405020304" pitchFamily="18" charset="0"/>
                        </a:rPr>
                        <a:t>හා</a:t>
                      </a:r>
                      <a:r>
                        <a:rPr lang="en-US" sz="1800" dirty="0">
                          <a:latin typeface="+mn-lt"/>
                          <a:ea typeface="Calibri" panose="020F0502020204030204" pitchFamily="34" charset="0"/>
                          <a:cs typeface="Times New Roman" panose="02020603050405020304" pitchFamily="18" charset="0"/>
                        </a:rPr>
                        <a:t> </a:t>
                      </a:r>
                      <a:r>
                        <a:rPr lang="en-US" sz="1800" dirty="0" err="1">
                          <a:latin typeface="+mn-lt"/>
                          <a:ea typeface="Calibri" panose="020F0502020204030204" pitchFamily="34" charset="0"/>
                          <a:cs typeface="Times New Roman" panose="02020603050405020304" pitchFamily="18" charset="0"/>
                        </a:rPr>
                        <a:t>යහ</a:t>
                      </a:r>
                      <a:r>
                        <a:rPr lang="en-US" sz="1800" dirty="0">
                          <a:latin typeface="+mn-lt"/>
                          <a:ea typeface="Calibri" panose="020F0502020204030204" pitchFamily="34" charset="0"/>
                          <a:cs typeface="Times New Roman" panose="02020603050405020304" pitchFamily="18" charset="0"/>
                        </a:rPr>
                        <a:t> </a:t>
                      </a:r>
                      <a:r>
                        <a:rPr lang="en-US" sz="1800" dirty="0" err="1">
                          <a:latin typeface="+mn-lt"/>
                          <a:ea typeface="Calibri" panose="020F0502020204030204" pitchFamily="34" charset="0"/>
                          <a:cs typeface="Times New Roman" panose="02020603050405020304" pitchFamily="18" charset="0"/>
                        </a:rPr>
                        <a:t>පැවැත්මේ</a:t>
                      </a:r>
                      <a:r>
                        <a:rPr lang="en-US" sz="1800" dirty="0">
                          <a:latin typeface="+mn-lt"/>
                          <a:ea typeface="Calibri" panose="020F0502020204030204" pitchFamily="34" charset="0"/>
                          <a:cs typeface="Times New Roman" panose="02020603050405020304" pitchFamily="18" charset="0"/>
                        </a:rPr>
                        <a:t> </a:t>
                      </a:r>
                      <a:r>
                        <a:rPr lang="en-US" sz="1800" dirty="0" err="1">
                          <a:latin typeface="+mn-lt"/>
                          <a:ea typeface="Calibri" panose="020F0502020204030204" pitchFamily="34" charset="0"/>
                          <a:cs typeface="Times New Roman" panose="02020603050405020304" pitchFamily="18" charset="0"/>
                        </a:rPr>
                        <a:t>ක්‍රියාවලියට</a:t>
                      </a:r>
                      <a:r>
                        <a:rPr lang="en-US" sz="1800" dirty="0">
                          <a:latin typeface="+mn-lt"/>
                          <a:ea typeface="Calibri" panose="020F0502020204030204" pitchFamily="34" charset="0"/>
                          <a:cs typeface="Times New Roman" panose="02020603050405020304" pitchFamily="18" charset="0"/>
                        </a:rPr>
                        <a:t> </a:t>
                      </a:r>
                      <a:r>
                        <a:rPr lang="en-US" sz="1800" dirty="0" err="1">
                          <a:latin typeface="+mn-lt"/>
                          <a:ea typeface="Calibri" panose="020F0502020204030204" pitchFamily="34" charset="0"/>
                          <a:cs typeface="Times New Roman" panose="02020603050405020304" pitchFamily="18" charset="0"/>
                        </a:rPr>
                        <a:t>හවුල්කරුවන්</a:t>
                      </a:r>
                      <a:r>
                        <a:rPr lang="en-US" sz="1800" dirty="0">
                          <a:latin typeface="+mn-lt"/>
                          <a:ea typeface="Calibri" panose="020F0502020204030204" pitchFamily="34" charset="0"/>
                          <a:cs typeface="Times New Roman" panose="02020603050405020304" pitchFamily="18" charset="0"/>
                        </a:rPr>
                        <a:t> </a:t>
                      </a:r>
                      <a:r>
                        <a:rPr lang="en-US" sz="1800" dirty="0" err="1">
                          <a:latin typeface="+mn-lt"/>
                          <a:ea typeface="Calibri" panose="020F0502020204030204" pitchFamily="34" charset="0"/>
                          <a:cs typeface="Times New Roman" panose="02020603050405020304" pitchFamily="18" charset="0"/>
                        </a:rPr>
                        <a:t>වීම</a:t>
                      </a:r>
                      <a:r>
                        <a:rPr lang="en-US" sz="1800" dirty="0">
                          <a:latin typeface="+mn-lt"/>
                          <a:ea typeface="Calibri" panose="020F0502020204030204" pitchFamily="34" charset="0"/>
                          <a:cs typeface="Times New Roman" panose="02020603050405020304" pitchFamily="18" charset="0"/>
                        </a:rPr>
                        <a:t> </a:t>
                      </a:r>
                      <a:r>
                        <a:rPr lang="en-US" sz="1800" dirty="0" err="1">
                          <a:latin typeface="+mn-lt"/>
                          <a:ea typeface="Calibri" panose="020F0502020204030204" pitchFamily="34" charset="0"/>
                          <a:cs typeface="Times New Roman" panose="02020603050405020304" pitchFamily="18" charset="0"/>
                        </a:rPr>
                        <a:t>අපගේ</a:t>
                      </a:r>
                      <a:r>
                        <a:rPr lang="en-US" sz="1800" dirty="0">
                          <a:latin typeface="+mn-lt"/>
                          <a:ea typeface="Calibri" panose="020F0502020204030204" pitchFamily="34" charset="0"/>
                          <a:cs typeface="Times New Roman" panose="02020603050405020304" pitchFamily="18" charset="0"/>
                        </a:rPr>
                        <a:t> </a:t>
                      </a:r>
                      <a:r>
                        <a:rPr lang="en-US" sz="1800" dirty="0" err="1">
                          <a:latin typeface="+mn-lt"/>
                          <a:ea typeface="Calibri" panose="020F0502020204030204" pitchFamily="34" charset="0"/>
                          <a:cs typeface="Times New Roman" panose="02020603050405020304" pitchFamily="18" charset="0"/>
                        </a:rPr>
                        <a:t>මෙහෙවරයි</a:t>
                      </a:r>
                      <a:r>
                        <a:rPr lang="en-US" sz="1800" dirty="0">
                          <a:latin typeface="+mn-lt"/>
                          <a:ea typeface="Calibri" panose="020F0502020204030204" pitchFamily="34" charset="0"/>
                          <a:cs typeface="Times New Roman" panose="02020603050405020304" pitchFamily="18" charset="0"/>
                        </a:rPr>
                        <a:t>.</a:t>
                      </a:r>
                      <a:endParaRPr lang="en-GB" sz="1800" dirty="0">
                        <a:latin typeface="+mn-lt"/>
                      </a:endParaRPr>
                    </a:p>
                    <a:p>
                      <a:endParaRPr lang="en-GB" dirty="0">
                        <a:latin typeface="+mn-lt"/>
                      </a:endParaRPr>
                    </a:p>
                  </a:txBody>
                  <a:tcPr/>
                </a:tc>
                <a:extLst>
                  <a:ext uri="{0D108BD9-81ED-4DB2-BD59-A6C34878D82A}">
                    <a16:rowId xmlns:a16="http://schemas.microsoft.com/office/drawing/2014/main" val="3838520318"/>
                  </a:ext>
                </a:extLst>
              </a:tr>
            </a:tbl>
          </a:graphicData>
        </a:graphic>
      </p:graphicFrame>
    </p:spTree>
    <p:extLst>
      <p:ext uri="{BB962C8B-B14F-4D97-AF65-F5344CB8AC3E}">
        <p14:creationId xmlns:p14="http://schemas.microsoft.com/office/powerpoint/2010/main" val="63090796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E1530B0-6F96-46C0-8B3E-3215CB756B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54910CF-1B56-45D3-960A-E89F7B3B91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B112F681-E9C3-0147-BBCB-A9FC81C53500}"/>
              </a:ext>
            </a:extLst>
          </p:cNvPr>
          <p:cNvSpPr>
            <a:spLocks noGrp="1"/>
          </p:cNvSpPr>
          <p:nvPr>
            <p:ph type="title"/>
          </p:nvPr>
        </p:nvSpPr>
        <p:spPr>
          <a:xfrm>
            <a:off x="492370" y="516835"/>
            <a:ext cx="3084844" cy="5772840"/>
          </a:xfrm>
        </p:spPr>
        <p:txBody>
          <a:bodyPr anchor="ctr">
            <a:normAutofit/>
          </a:bodyPr>
          <a:lstStyle/>
          <a:p>
            <a:r>
              <a:rPr lang="en-GB" sz="3600">
                <a:solidFill>
                  <a:schemeClr val="bg1"/>
                </a:solidFill>
              </a:rPr>
              <a:t>Mission statements</a:t>
            </a:r>
          </a:p>
        </p:txBody>
      </p:sp>
      <p:graphicFrame>
        <p:nvGraphicFramePr>
          <p:cNvPr id="5" name="Content Placeholder 2">
            <a:extLst>
              <a:ext uri="{FF2B5EF4-FFF2-40B4-BE49-F238E27FC236}">
                <a16:creationId xmlns:a16="http://schemas.microsoft.com/office/drawing/2014/main" id="{9ADDC2CD-7847-4699-B52D-CB294882A371}"/>
              </a:ext>
            </a:extLst>
          </p:cNvPr>
          <p:cNvGraphicFramePr>
            <a:graphicFrameLocks noGrp="1"/>
          </p:cNvGraphicFramePr>
          <p:nvPr>
            <p:ph idx="1"/>
            <p:extLst>
              <p:ext uri="{D42A27DB-BD31-4B8C-83A1-F6EECF244321}">
                <p14:modId xmlns:p14="http://schemas.microsoft.com/office/powerpoint/2010/main" val="3519485653"/>
              </p:ext>
            </p:extLst>
          </p:nvPr>
        </p:nvGraphicFramePr>
        <p:xfrm>
          <a:off x="4741863" y="639763"/>
          <a:ext cx="6797675" cy="56499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3095369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6000"/>
                <a:shade val="99000"/>
                <a:satMod val="140000"/>
              </a:schemeClr>
            </a:gs>
            <a:gs pos="65000">
              <a:schemeClr val="bg1">
                <a:tint val="100000"/>
                <a:shade val="80000"/>
                <a:satMod val="130000"/>
              </a:schemeClr>
            </a:gs>
            <a:gs pos="100000">
              <a:schemeClr val="bg1">
                <a:tint val="100000"/>
                <a:shade val="48000"/>
                <a:satMod val="120000"/>
              </a:schemeClr>
            </a:gs>
          </a:gsLst>
          <a:lin ang="16200000" scaled="0"/>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F6F1E82-F603-49E4-9641-09EEA984A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5DD4376-E35B-5447-B983-51B70163C9A6}"/>
              </a:ext>
            </a:extLst>
          </p:cNvPr>
          <p:cNvSpPr>
            <a:spLocks noGrp="1"/>
          </p:cNvSpPr>
          <p:nvPr>
            <p:ph type="title"/>
          </p:nvPr>
        </p:nvSpPr>
        <p:spPr>
          <a:xfrm>
            <a:off x="1097280" y="286603"/>
            <a:ext cx="10058400" cy="1450757"/>
          </a:xfrm>
        </p:spPr>
        <p:txBody>
          <a:bodyPr>
            <a:normAutofit/>
          </a:bodyPr>
          <a:lstStyle/>
          <a:p>
            <a:r>
              <a:rPr lang="en-GB" dirty="0"/>
              <a:t>Mission elements</a:t>
            </a:r>
          </a:p>
        </p:txBody>
      </p:sp>
      <p:cxnSp>
        <p:nvCxnSpPr>
          <p:cNvPr id="11" name="Straight Connector 10">
            <a:extLst>
              <a:ext uri="{FF2B5EF4-FFF2-40B4-BE49-F238E27FC236}">
                <a16:creationId xmlns:a16="http://schemas.microsoft.com/office/drawing/2014/main" id="{C81CFD00-FC30-4AFB-A61F-3127B2C90F7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9D1595AB-90F6-488F-B5E3-F8CFCC8FAA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5" name="Content Placeholder 2">
            <a:extLst>
              <a:ext uri="{FF2B5EF4-FFF2-40B4-BE49-F238E27FC236}">
                <a16:creationId xmlns:a16="http://schemas.microsoft.com/office/drawing/2014/main" id="{623B1F25-8160-4685-802D-964460CF75FA}"/>
              </a:ext>
            </a:extLst>
          </p:cNvPr>
          <p:cNvGraphicFramePr>
            <a:graphicFrameLocks noGrp="1"/>
          </p:cNvGraphicFramePr>
          <p:nvPr>
            <p:ph idx="1"/>
            <p:extLst>
              <p:ext uri="{D42A27DB-BD31-4B8C-83A1-F6EECF244321}">
                <p14:modId xmlns:p14="http://schemas.microsoft.com/office/powerpoint/2010/main" val="1924010171"/>
              </p:ext>
            </p:extLst>
          </p:nvPr>
        </p:nvGraphicFramePr>
        <p:xfrm>
          <a:off x="1096963" y="2098515"/>
          <a:ext cx="10058400" cy="3786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3">
            <a:extLst>
              <a:ext uri="{FF2B5EF4-FFF2-40B4-BE49-F238E27FC236}">
                <a16:creationId xmlns:a16="http://schemas.microsoft.com/office/drawing/2014/main" id="{02B06A05-C74E-5F41-8D8D-1CC73B04C093}"/>
              </a:ext>
            </a:extLst>
          </p:cNvPr>
          <p:cNvSpPr/>
          <p:nvPr/>
        </p:nvSpPr>
        <p:spPr>
          <a:xfrm>
            <a:off x="332266" y="6276351"/>
            <a:ext cx="11689491" cy="369332"/>
          </a:xfrm>
          <a:prstGeom prst="rect">
            <a:avLst/>
          </a:prstGeom>
        </p:spPr>
        <p:txBody>
          <a:bodyPr wrap="square">
            <a:spAutoFit/>
          </a:bodyPr>
          <a:lstStyle/>
          <a:p>
            <a:r>
              <a:rPr lang="en-GB" dirty="0"/>
              <a:t>A good Mission statement </a:t>
            </a:r>
            <a:r>
              <a:rPr lang="en-GB" u="sng" dirty="0"/>
              <a:t>does not</a:t>
            </a:r>
            <a:r>
              <a:rPr lang="en-GB" dirty="0"/>
              <a:t> have to include all of the above, but it should at least be covering the What and Why</a:t>
            </a:r>
          </a:p>
        </p:txBody>
      </p:sp>
    </p:spTree>
    <p:extLst>
      <p:ext uri="{BB962C8B-B14F-4D97-AF65-F5344CB8AC3E}">
        <p14:creationId xmlns:p14="http://schemas.microsoft.com/office/powerpoint/2010/main" val="160903479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9E3965E-AC41-4711-9D10-E25ABB132D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3" name="Straight Connector 12">
            <a:extLst>
              <a:ext uri="{FF2B5EF4-FFF2-40B4-BE49-F238E27FC236}">
                <a16:creationId xmlns:a16="http://schemas.microsoft.com/office/drawing/2014/main" id="{1F5DC8C3-BA5F-4EED-BB9A-A14272BD82A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15" name="Rectangle 14">
            <a:extLst>
              <a:ext uri="{FF2B5EF4-FFF2-40B4-BE49-F238E27FC236}">
                <a16:creationId xmlns:a16="http://schemas.microsoft.com/office/drawing/2014/main" id="{54DCD9B2-D552-47A6-9FE2-15D7E8159A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735CA549-E105-9546-91FE-0C2FC6CBEDB3}"/>
              </a:ext>
            </a:extLst>
          </p:cNvPr>
          <p:cNvSpPr>
            <a:spLocks noGrp="1"/>
          </p:cNvSpPr>
          <p:nvPr>
            <p:ph type="title"/>
          </p:nvPr>
        </p:nvSpPr>
        <p:spPr>
          <a:xfrm>
            <a:off x="6730000" y="639098"/>
            <a:ext cx="4813072" cy="3494790"/>
          </a:xfrm>
        </p:spPr>
        <p:txBody>
          <a:bodyPr vert="horz" lIns="91440" tIns="45720" rIns="91440" bIns="45720" rtlCol="0" anchor="b">
            <a:normAutofit/>
          </a:bodyPr>
          <a:lstStyle/>
          <a:p>
            <a:r>
              <a:rPr lang="en-US" sz="2600" i="1" dirty="0"/>
              <a:t>To provide advice and support to empower anyone experiencing a mental health problem. We campaign to improve services, raise awareness and promote understanding.</a:t>
            </a:r>
            <a:endParaRPr lang="en-US" sz="2600" dirty="0"/>
          </a:p>
        </p:txBody>
      </p:sp>
      <p:pic>
        <p:nvPicPr>
          <p:cNvPr id="6" name="Picture 5">
            <a:extLst>
              <a:ext uri="{FF2B5EF4-FFF2-40B4-BE49-F238E27FC236}">
                <a16:creationId xmlns:a16="http://schemas.microsoft.com/office/drawing/2014/main" id="{62917AFE-95FE-5140-9E77-42F82EDAE916}"/>
              </a:ext>
            </a:extLst>
          </p:cNvPr>
          <p:cNvPicPr>
            <a:picLocks noChangeAspect="1"/>
          </p:cNvPicPr>
          <p:nvPr/>
        </p:nvPicPr>
        <p:blipFill>
          <a:blip r:embed="rId2"/>
          <a:stretch>
            <a:fillRect/>
          </a:stretch>
        </p:blipFill>
        <p:spPr>
          <a:xfrm>
            <a:off x="648928" y="1081471"/>
            <a:ext cx="5462001" cy="3535926"/>
          </a:xfrm>
          <a:prstGeom prst="rect">
            <a:avLst/>
          </a:prstGeom>
        </p:spPr>
      </p:pic>
      <p:cxnSp>
        <p:nvCxnSpPr>
          <p:cNvPr id="17" name="Straight Connector 16">
            <a:extLst>
              <a:ext uri="{FF2B5EF4-FFF2-40B4-BE49-F238E27FC236}">
                <a16:creationId xmlns:a16="http://schemas.microsoft.com/office/drawing/2014/main" id="{FCE0A9EA-62FA-4F43-BEF6-7BBBB3F90F2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832349" y="4294754"/>
            <a:ext cx="43891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CCE25F7F-C10E-4478-90C0-93B61E6383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29060285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9E3965E-AC41-4711-9D10-E25ABB132D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3" name="Straight Connector 12">
            <a:extLst>
              <a:ext uri="{FF2B5EF4-FFF2-40B4-BE49-F238E27FC236}">
                <a16:creationId xmlns:a16="http://schemas.microsoft.com/office/drawing/2014/main" id="{1F5DC8C3-BA5F-4EED-BB9A-A14272BD82A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15" name="Rectangle 14">
            <a:extLst>
              <a:ext uri="{FF2B5EF4-FFF2-40B4-BE49-F238E27FC236}">
                <a16:creationId xmlns:a16="http://schemas.microsoft.com/office/drawing/2014/main" id="{54DCD9B2-D552-47A6-9FE2-15D7E8159A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735CA549-E105-9546-91FE-0C2FC6CBEDB3}"/>
              </a:ext>
            </a:extLst>
          </p:cNvPr>
          <p:cNvSpPr>
            <a:spLocks noGrp="1"/>
          </p:cNvSpPr>
          <p:nvPr>
            <p:ph type="title"/>
          </p:nvPr>
        </p:nvSpPr>
        <p:spPr>
          <a:xfrm>
            <a:off x="3167543" y="1618694"/>
            <a:ext cx="5955750" cy="3494790"/>
          </a:xfrm>
        </p:spPr>
        <p:txBody>
          <a:bodyPr vert="horz" lIns="91440" tIns="45720" rIns="91440" bIns="45720" rtlCol="0" anchor="ctr">
            <a:normAutofit/>
          </a:bodyPr>
          <a:lstStyle/>
          <a:p>
            <a:pPr>
              <a:lnSpc>
                <a:spcPct val="150000"/>
              </a:lnSpc>
            </a:pPr>
            <a:r>
              <a:rPr lang="en-US" sz="2600" i="1" dirty="0"/>
              <a:t>To </a:t>
            </a:r>
            <a:r>
              <a:rPr lang="en-US" sz="2600" i="1" dirty="0">
                <a:highlight>
                  <a:srgbClr val="FFFF00"/>
                </a:highlight>
              </a:rPr>
              <a:t>provide advice and support </a:t>
            </a:r>
            <a:r>
              <a:rPr lang="en-US" sz="2600" i="1" dirty="0"/>
              <a:t>to </a:t>
            </a:r>
            <a:r>
              <a:rPr lang="en-US" sz="2600" i="1" dirty="0">
                <a:highlight>
                  <a:srgbClr val="00FF00"/>
                </a:highlight>
              </a:rPr>
              <a:t>empower</a:t>
            </a:r>
            <a:r>
              <a:rPr lang="en-US" sz="2600" i="1" dirty="0"/>
              <a:t> </a:t>
            </a:r>
            <a:r>
              <a:rPr lang="en-US" sz="2600" i="1" dirty="0">
                <a:highlight>
                  <a:srgbClr val="00FFFF"/>
                </a:highlight>
              </a:rPr>
              <a:t>anyone experiencing a mental health problem</a:t>
            </a:r>
            <a:r>
              <a:rPr lang="en-US" sz="2600" i="1" dirty="0"/>
              <a:t>. </a:t>
            </a:r>
            <a:r>
              <a:rPr lang="en-US" sz="2600" i="1" dirty="0">
                <a:highlight>
                  <a:srgbClr val="FF9300"/>
                </a:highlight>
              </a:rPr>
              <a:t>We campaign to improve services, raise awareness and promote understanding.</a:t>
            </a:r>
            <a:endParaRPr lang="en-US" sz="2600" dirty="0">
              <a:highlight>
                <a:srgbClr val="FF9300"/>
              </a:highlight>
            </a:endParaRPr>
          </a:p>
        </p:txBody>
      </p:sp>
      <p:pic>
        <p:nvPicPr>
          <p:cNvPr id="6" name="Picture 5">
            <a:extLst>
              <a:ext uri="{FF2B5EF4-FFF2-40B4-BE49-F238E27FC236}">
                <a16:creationId xmlns:a16="http://schemas.microsoft.com/office/drawing/2014/main" id="{62917AFE-95FE-5140-9E77-42F82EDAE916}"/>
              </a:ext>
            </a:extLst>
          </p:cNvPr>
          <p:cNvPicPr>
            <a:picLocks noChangeAspect="1"/>
          </p:cNvPicPr>
          <p:nvPr/>
        </p:nvPicPr>
        <p:blipFill>
          <a:blip r:embed="rId2"/>
          <a:stretch>
            <a:fillRect/>
          </a:stretch>
        </p:blipFill>
        <p:spPr>
          <a:xfrm>
            <a:off x="357745" y="88891"/>
            <a:ext cx="1699825" cy="1100413"/>
          </a:xfrm>
          <a:prstGeom prst="rect">
            <a:avLst/>
          </a:prstGeom>
        </p:spPr>
      </p:pic>
      <p:cxnSp>
        <p:nvCxnSpPr>
          <p:cNvPr id="17" name="Straight Connector 16" hidden="1">
            <a:extLst>
              <a:ext uri="{FF2B5EF4-FFF2-40B4-BE49-F238E27FC236}">
                <a16:creationId xmlns:a16="http://schemas.microsoft.com/office/drawing/2014/main" id="{FCE0A9EA-62FA-4F43-BEF6-7BBBB3F90F2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832349" y="4294754"/>
            <a:ext cx="43891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CCE25F7F-C10E-4478-90C0-93B61E6383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Line Callout 1 2">
            <a:extLst>
              <a:ext uri="{FF2B5EF4-FFF2-40B4-BE49-F238E27FC236}">
                <a16:creationId xmlns:a16="http://schemas.microsoft.com/office/drawing/2014/main" id="{EC3DD8A0-39F1-0F4E-B552-722422B4D719}"/>
              </a:ext>
            </a:extLst>
          </p:cNvPr>
          <p:cNvSpPr/>
          <p:nvPr/>
        </p:nvSpPr>
        <p:spPr>
          <a:xfrm>
            <a:off x="7180517" y="875970"/>
            <a:ext cx="2164466" cy="787079"/>
          </a:xfrm>
          <a:prstGeom prst="borderCallout1">
            <a:avLst>
              <a:gd name="adj1" fmla="val 18750"/>
              <a:gd name="adj2" fmla="val -8333"/>
              <a:gd name="adj3" fmla="val 178677"/>
              <a:gd name="adj4" fmla="val -41007"/>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n>
                  <a:solidFill>
                    <a:schemeClr val="tx1"/>
                  </a:solidFill>
                </a:ln>
              </a:rPr>
              <a:t>What you do</a:t>
            </a:r>
          </a:p>
        </p:txBody>
      </p:sp>
      <p:sp>
        <p:nvSpPr>
          <p:cNvPr id="12" name="Line Callout 1 11">
            <a:extLst>
              <a:ext uri="{FF2B5EF4-FFF2-40B4-BE49-F238E27FC236}">
                <a16:creationId xmlns:a16="http://schemas.microsoft.com/office/drawing/2014/main" id="{351D69C0-0927-9144-9694-BF8006160AC1}"/>
              </a:ext>
            </a:extLst>
          </p:cNvPr>
          <p:cNvSpPr/>
          <p:nvPr/>
        </p:nvSpPr>
        <p:spPr>
          <a:xfrm>
            <a:off x="357745" y="1843831"/>
            <a:ext cx="2164466" cy="787079"/>
          </a:xfrm>
          <a:prstGeom prst="borderCallout1">
            <a:avLst>
              <a:gd name="adj1" fmla="val 26103"/>
              <a:gd name="adj2" fmla="val 105571"/>
              <a:gd name="adj3" fmla="val 115442"/>
              <a:gd name="adj4" fmla="val 138672"/>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n>
                  <a:solidFill>
                    <a:schemeClr val="tx1"/>
                  </a:solidFill>
                </a:ln>
              </a:rPr>
              <a:t>Why you do it</a:t>
            </a:r>
          </a:p>
        </p:txBody>
      </p:sp>
      <p:sp>
        <p:nvSpPr>
          <p:cNvPr id="14" name="Line Callout 1 13">
            <a:extLst>
              <a:ext uri="{FF2B5EF4-FFF2-40B4-BE49-F238E27FC236}">
                <a16:creationId xmlns:a16="http://schemas.microsoft.com/office/drawing/2014/main" id="{E2CB167F-2979-2A47-A72C-A70757EF2DA9}"/>
              </a:ext>
            </a:extLst>
          </p:cNvPr>
          <p:cNvSpPr/>
          <p:nvPr/>
        </p:nvSpPr>
        <p:spPr>
          <a:xfrm>
            <a:off x="9150767" y="1903307"/>
            <a:ext cx="2164466" cy="787079"/>
          </a:xfrm>
          <a:prstGeom prst="borderCallout1">
            <a:avLst>
              <a:gd name="adj1" fmla="val 18750"/>
              <a:gd name="adj2" fmla="val -8333"/>
              <a:gd name="adj3" fmla="val 109559"/>
              <a:gd name="adj4" fmla="val -55980"/>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n>
                  <a:solidFill>
                    <a:schemeClr val="bg2"/>
                  </a:solidFill>
                </a:ln>
              </a:rPr>
              <a:t>Who you do it for</a:t>
            </a:r>
          </a:p>
        </p:txBody>
      </p:sp>
      <p:sp>
        <p:nvSpPr>
          <p:cNvPr id="16" name="Line Callout 1 15">
            <a:extLst>
              <a:ext uri="{FF2B5EF4-FFF2-40B4-BE49-F238E27FC236}">
                <a16:creationId xmlns:a16="http://schemas.microsoft.com/office/drawing/2014/main" id="{1D0BF947-3A14-E84B-A0EB-8CDBDBF15EA6}"/>
              </a:ext>
            </a:extLst>
          </p:cNvPr>
          <p:cNvSpPr/>
          <p:nvPr/>
        </p:nvSpPr>
        <p:spPr>
          <a:xfrm>
            <a:off x="9575414" y="4662913"/>
            <a:ext cx="2164466" cy="787079"/>
          </a:xfrm>
          <a:prstGeom prst="borderCallout1">
            <a:avLst>
              <a:gd name="adj1" fmla="val 18750"/>
              <a:gd name="adj2" fmla="val -8333"/>
              <a:gd name="adj3" fmla="val -74264"/>
              <a:gd name="adj4" fmla="val -80579"/>
            </a:avLst>
          </a:prstGeom>
          <a:solidFill>
            <a:srgbClr val="FF7B1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n>
                  <a:solidFill>
                    <a:srgbClr val="002060"/>
                  </a:solidFill>
                </a:ln>
              </a:rPr>
              <a:t>How you do it</a:t>
            </a:r>
          </a:p>
        </p:txBody>
      </p:sp>
    </p:spTree>
    <p:extLst>
      <p:ext uri="{BB962C8B-B14F-4D97-AF65-F5344CB8AC3E}">
        <p14:creationId xmlns:p14="http://schemas.microsoft.com/office/powerpoint/2010/main" val="322322846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1000" fill="hold"/>
                                        <p:tgtEl>
                                          <p:spTgt spid="3"/>
                                        </p:tgtEl>
                                        <p:attrNameLst>
                                          <p:attrName>ppt_w</p:attrName>
                                        </p:attrNameLst>
                                      </p:cBhvr>
                                      <p:tavLst>
                                        <p:tav tm="0">
                                          <p:val>
                                            <p:strVal val="#ppt_w*0.70"/>
                                          </p:val>
                                        </p:tav>
                                        <p:tav tm="100000">
                                          <p:val>
                                            <p:strVal val="#ppt_w"/>
                                          </p:val>
                                        </p:tav>
                                      </p:tavLst>
                                    </p:anim>
                                    <p:anim calcmode="lin" valueType="num">
                                      <p:cBhvr>
                                        <p:cTn id="13" dur="1000" fill="hold"/>
                                        <p:tgtEl>
                                          <p:spTgt spid="3"/>
                                        </p:tgtEl>
                                        <p:attrNameLst>
                                          <p:attrName>ppt_h</p:attrName>
                                        </p:attrNameLst>
                                      </p:cBhvr>
                                      <p:tavLst>
                                        <p:tav tm="0">
                                          <p:val>
                                            <p:strVal val="#ppt_h"/>
                                          </p:val>
                                        </p:tav>
                                        <p:tav tm="100000">
                                          <p:val>
                                            <p:strVal val="#ppt_h"/>
                                          </p:val>
                                        </p:tav>
                                      </p:tavLst>
                                    </p:anim>
                                    <p:animEffect transition="in" filter="fade">
                                      <p:cBhvr>
                                        <p:cTn id="14" dur="10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p:cTn id="19" dur="1000" fill="hold"/>
                                        <p:tgtEl>
                                          <p:spTgt spid="12"/>
                                        </p:tgtEl>
                                        <p:attrNameLst>
                                          <p:attrName>ppt_w</p:attrName>
                                        </p:attrNameLst>
                                      </p:cBhvr>
                                      <p:tavLst>
                                        <p:tav tm="0">
                                          <p:val>
                                            <p:strVal val="#ppt_w*0.70"/>
                                          </p:val>
                                        </p:tav>
                                        <p:tav tm="100000">
                                          <p:val>
                                            <p:strVal val="#ppt_w"/>
                                          </p:val>
                                        </p:tav>
                                      </p:tavLst>
                                    </p:anim>
                                    <p:anim calcmode="lin" valueType="num">
                                      <p:cBhvr>
                                        <p:cTn id="20" dur="1000" fill="hold"/>
                                        <p:tgtEl>
                                          <p:spTgt spid="12"/>
                                        </p:tgtEl>
                                        <p:attrNameLst>
                                          <p:attrName>ppt_h</p:attrName>
                                        </p:attrNameLst>
                                      </p:cBhvr>
                                      <p:tavLst>
                                        <p:tav tm="0">
                                          <p:val>
                                            <p:strVal val="#ppt_h"/>
                                          </p:val>
                                        </p:tav>
                                        <p:tav tm="100000">
                                          <p:val>
                                            <p:strVal val="#ppt_h"/>
                                          </p:val>
                                        </p:tav>
                                      </p:tavLst>
                                    </p:anim>
                                    <p:animEffect transition="in" filter="fade">
                                      <p:cBhvr>
                                        <p:cTn id="21" dur="10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55" presetClass="entr" presetSubtype="0" fill="hold" grpId="0" nodeType="click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1000" fill="hold"/>
                                        <p:tgtEl>
                                          <p:spTgt spid="14"/>
                                        </p:tgtEl>
                                        <p:attrNameLst>
                                          <p:attrName>ppt_w</p:attrName>
                                        </p:attrNameLst>
                                      </p:cBhvr>
                                      <p:tavLst>
                                        <p:tav tm="0">
                                          <p:val>
                                            <p:strVal val="#ppt_w*0.70"/>
                                          </p:val>
                                        </p:tav>
                                        <p:tav tm="100000">
                                          <p:val>
                                            <p:strVal val="#ppt_w"/>
                                          </p:val>
                                        </p:tav>
                                      </p:tavLst>
                                    </p:anim>
                                    <p:anim calcmode="lin" valueType="num">
                                      <p:cBhvr>
                                        <p:cTn id="27" dur="1000" fill="hold"/>
                                        <p:tgtEl>
                                          <p:spTgt spid="14"/>
                                        </p:tgtEl>
                                        <p:attrNameLst>
                                          <p:attrName>ppt_h</p:attrName>
                                        </p:attrNameLst>
                                      </p:cBhvr>
                                      <p:tavLst>
                                        <p:tav tm="0">
                                          <p:val>
                                            <p:strVal val="#ppt_h"/>
                                          </p:val>
                                        </p:tav>
                                        <p:tav tm="100000">
                                          <p:val>
                                            <p:strVal val="#ppt_h"/>
                                          </p:val>
                                        </p:tav>
                                      </p:tavLst>
                                    </p:anim>
                                    <p:animEffect transition="in" filter="fade">
                                      <p:cBhvr>
                                        <p:cTn id="28" dur="1000"/>
                                        <p:tgtEl>
                                          <p:spTgt spid="14"/>
                                        </p:tgtEl>
                                      </p:cBhvr>
                                    </p:animEffect>
                                  </p:childTnLst>
                                </p:cTn>
                              </p:par>
                            </p:childTnLst>
                          </p:cTn>
                        </p:par>
                      </p:childTnLst>
                    </p:cTn>
                  </p:par>
                  <p:par>
                    <p:cTn id="29" fill="hold">
                      <p:stCondLst>
                        <p:cond delay="indefinite"/>
                      </p:stCondLst>
                      <p:childTnLst>
                        <p:par>
                          <p:cTn id="30" fill="hold">
                            <p:stCondLst>
                              <p:cond delay="0"/>
                            </p:stCondLst>
                            <p:childTnLst>
                              <p:par>
                                <p:cTn id="31" presetID="55" presetClass="entr" presetSubtype="0"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p:cTn id="33" dur="1000" fill="hold"/>
                                        <p:tgtEl>
                                          <p:spTgt spid="16"/>
                                        </p:tgtEl>
                                        <p:attrNameLst>
                                          <p:attrName>ppt_w</p:attrName>
                                        </p:attrNameLst>
                                      </p:cBhvr>
                                      <p:tavLst>
                                        <p:tav tm="0">
                                          <p:val>
                                            <p:strVal val="#ppt_w*0.70"/>
                                          </p:val>
                                        </p:tav>
                                        <p:tav tm="100000">
                                          <p:val>
                                            <p:strVal val="#ppt_w"/>
                                          </p:val>
                                        </p:tav>
                                      </p:tavLst>
                                    </p:anim>
                                    <p:anim calcmode="lin" valueType="num">
                                      <p:cBhvr>
                                        <p:cTn id="34" dur="1000" fill="hold"/>
                                        <p:tgtEl>
                                          <p:spTgt spid="16"/>
                                        </p:tgtEl>
                                        <p:attrNameLst>
                                          <p:attrName>ppt_h</p:attrName>
                                        </p:attrNameLst>
                                      </p:cBhvr>
                                      <p:tavLst>
                                        <p:tav tm="0">
                                          <p:val>
                                            <p:strVal val="#ppt_h"/>
                                          </p:val>
                                        </p:tav>
                                        <p:tav tm="100000">
                                          <p:val>
                                            <p:strVal val="#ppt_h"/>
                                          </p:val>
                                        </p:tav>
                                      </p:tavLst>
                                    </p:anim>
                                    <p:animEffect transition="in" filter="fade">
                                      <p:cBhvr>
                                        <p:cTn id="35"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animBg="1"/>
      <p:bldP spid="12" grpId="0" animBg="1"/>
      <p:bldP spid="14" grpId="0" animBg="1"/>
      <p:bldP spid="1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6D30CB-6817-8A4F-AACD-E5FD342DD7A8}"/>
              </a:ext>
            </a:extLst>
          </p:cNvPr>
          <p:cNvSpPr>
            <a:spLocks noGrp="1"/>
          </p:cNvSpPr>
          <p:nvPr>
            <p:ph type="title"/>
          </p:nvPr>
        </p:nvSpPr>
        <p:spPr>
          <a:xfrm>
            <a:off x="2125883" y="816825"/>
            <a:ext cx="7481104" cy="3566160"/>
          </a:xfrm>
        </p:spPr>
        <p:txBody>
          <a:bodyPr>
            <a:normAutofit/>
          </a:bodyPr>
          <a:lstStyle/>
          <a:p>
            <a:r>
              <a:rPr lang="en-US" sz="4000" dirty="0" err="1">
                <a:highlight>
                  <a:srgbClr val="FFFF00"/>
                </a:highlight>
                <a:latin typeface="Nirmala UI" panose="020B0502040204020203" pitchFamily="34" charset="0"/>
                <a:ea typeface="Calibri" panose="020F0502020204030204" pitchFamily="34" charset="0"/>
                <a:cs typeface="Times New Roman" panose="02020603050405020304" pitchFamily="18" charset="0"/>
              </a:rPr>
              <a:t>රාජ්</a:t>
            </a:r>
            <a:r>
              <a:rPr lang="en-US" sz="4000" dirty="0" err="1">
                <a:highlight>
                  <a:srgbClr val="FFFF00"/>
                </a:highlight>
                <a:latin typeface="Calibri" panose="020F0502020204030204" pitchFamily="34" charset="0"/>
                <a:ea typeface="Calibri" panose="020F0502020204030204" pitchFamily="34" charset="0"/>
                <a:cs typeface="Times New Roman" panose="02020603050405020304" pitchFamily="18" charset="0"/>
              </a:rPr>
              <a:t>‍</a:t>
            </a:r>
            <a:r>
              <a:rPr lang="en-US" sz="4000" dirty="0" err="1">
                <a:highlight>
                  <a:srgbClr val="FFFF00"/>
                </a:highlight>
                <a:latin typeface="Nirmala UI" panose="020B0502040204020203" pitchFamily="34" charset="0"/>
                <a:ea typeface="Calibri" panose="020F0502020204030204" pitchFamily="34" charset="0"/>
                <a:cs typeface="Times New Roman" panose="02020603050405020304" pitchFamily="18" charset="0"/>
              </a:rPr>
              <a:t>ය</a:t>
            </a:r>
            <a:r>
              <a:rPr lang="en-US" sz="4000" dirty="0">
                <a:highlight>
                  <a:srgbClr val="FFFF00"/>
                </a:highlight>
                <a:latin typeface="Calibri" panose="020F0502020204030204" pitchFamily="34" charset="0"/>
                <a:ea typeface="Calibri" panose="020F0502020204030204" pitchFamily="34" charset="0"/>
                <a:cs typeface="Times New Roman" panose="02020603050405020304" pitchFamily="18" charset="0"/>
              </a:rPr>
              <a:t>, </a:t>
            </a:r>
            <a:r>
              <a:rPr lang="en-US" sz="4000" dirty="0" err="1">
                <a:highlight>
                  <a:srgbClr val="FFFF00"/>
                </a:highlight>
                <a:latin typeface="Nirmala UI" panose="020B0502040204020203" pitchFamily="34" charset="0"/>
                <a:ea typeface="Calibri" panose="020F0502020204030204" pitchFamily="34" charset="0"/>
                <a:cs typeface="Times New Roman" panose="02020603050405020304" pitchFamily="18" charset="0"/>
              </a:rPr>
              <a:t>පෞද්ගලික</a:t>
            </a:r>
            <a:r>
              <a:rPr lang="en-US" sz="4000" dirty="0">
                <a:highlight>
                  <a:srgbClr val="FFFF00"/>
                </a:highlight>
                <a:latin typeface="Calibri" panose="020F0502020204030204" pitchFamily="34" charset="0"/>
                <a:ea typeface="Calibri" panose="020F0502020204030204" pitchFamily="34" charset="0"/>
                <a:cs typeface="Times New Roman" panose="02020603050405020304" pitchFamily="18" charset="0"/>
              </a:rPr>
              <a:t> </a:t>
            </a:r>
            <a:r>
              <a:rPr lang="en-US" sz="4000" dirty="0" err="1">
                <a:highlight>
                  <a:srgbClr val="FFFF00"/>
                </a:highlight>
                <a:latin typeface="Nirmala UI" panose="020B0502040204020203" pitchFamily="34" charset="0"/>
                <a:ea typeface="Calibri" panose="020F0502020204030204" pitchFamily="34" charset="0"/>
                <a:cs typeface="Times New Roman" panose="02020603050405020304" pitchFamily="18" charset="0"/>
              </a:rPr>
              <a:t>හා</a:t>
            </a:r>
            <a:r>
              <a:rPr lang="en-US" sz="4000" dirty="0">
                <a:highlight>
                  <a:srgbClr val="FFFF00"/>
                </a:highlight>
                <a:latin typeface="Calibri" panose="020F0502020204030204" pitchFamily="34" charset="0"/>
                <a:ea typeface="Calibri" panose="020F0502020204030204" pitchFamily="34" charset="0"/>
                <a:cs typeface="Times New Roman" panose="02020603050405020304" pitchFamily="18" charset="0"/>
              </a:rPr>
              <a:t> </a:t>
            </a:r>
            <a:r>
              <a:rPr lang="en-US" sz="4000" dirty="0" err="1">
                <a:highlight>
                  <a:srgbClr val="FFFF00"/>
                </a:highlight>
                <a:latin typeface="Nirmala UI" panose="020B0502040204020203" pitchFamily="34" charset="0"/>
                <a:ea typeface="Calibri" panose="020F0502020204030204" pitchFamily="34" charset="0"/>
                <a:cs typeface="Times New Roman" panose="02020603050405020304" pitchFamily="18" charset="0"/>
              </a:rPr>
              <a:t>පොදු</a:t>
            </a:r>
            <a:r>
              <a:rPr lang="en-US" sz="4000" dirty="0">
                <a:highlight>
                  <a:srgbClr val="FFFF00"/>
                </a:highlight>
                <a:latin typeface="Calibri" panose="020F0502020204030204" pitchFamily="34" charset="0"/>
                <a:ea typeface="Calibri" panose="020F0502020204030204" pitchFamily="34" charset="0"/>
                <a:cs typeface="Times New Roman" panose="02020603050405020304" pitchFamily="18" charset="0"/>
              </a:rPr>
              <a:t> </a:t>
            </a:r>
            <a:r>
              <a:rPr lang="en-US" sz="4000" dirty="0" err="1">
                <a:highlight>
                  <a:srgbClr val="FFFF00"/>
                </a:highlight>
                <a:latin typeface="Nirmala UI" panose="020B0502040204020203" pitchFamily="34" charset="0"/>
                <a:ea typeface="Calibri" panose="020F0502020204030204" pitchFamily="34" charset="0"/>
                <a:cs typeface="Times New Roman" panose="02020603050405020304" pitchFamily="18" charset="0"/>
              </a:rPr>
              <a:t>යන</a:t>
            </a:r>
            <a:r>
              <a:rPr lang="en-US" sz="4000" dirty="0">
                <a:highlight>
                  <a:srgbClr val="FFFF00"/>
                </a:highlight>
                <a:latin typeface="Calibri" panose="020F0502020204030204" pitchFamily="34" charset="0"/>
                <a:ea typeface="Calibri" panose="020F0502020204030204" pitchFamily="34" charset="0"/>
                <a:cs typeface="Times New Roman" panose="02020603050405020304" pitchFamily="18" charset="0"/>
              </a:rPr>
              <a:t> </a:t>
            </a:r>
            <a:r>
              <a:rPr lang="en-US" sz="4000" dirty="0" err="1">
                <a:highlight>
                  <a:srgbClr val="FFFF00"/>
                </a:highlight>
                <a:latin typeface="Nirmala UI" panose="020B0502040204020203" pitchFamily="34" charset="0"/>
                <a:ea typeface="Calibri" panose="020F0502020204030204" pitchFamily="34" charset="0"/>
                <a:cs typeface="Times New Roman" panose="02020603050405020304" pitchFamily="18" charset="0"/>
              </a:rPr>
              <a:t>සියලු</a:t>
            </a:r>
            <a:r>
              <a:rPr lang="en-US" sz="4000" dirty="0">
                <a:highlight>
                  <a:srgbClr val="FFFF00"/>
                </a:highlight>
                <a:latin typeface="Calibri" panose="020F0502020204030204" pitchFamily="34" charset="0"/>
                <a:ea typeface="Calibri" panose="020F0502020204030204" pitchFamily="34" charset="0"/>
                <a:cs typeface="Times New Roman" panose="02020603050405020304" pitchFamily="18" charset="0"/>
              </a:rPr>
              <a:t> </a:t>
            </a:r>
            <a:r>
              <a:rPr lang="en-US" sz="4000" dirty="0" err="1">
                <a:highlight>
                  <a:srgbClr val="FFFF00"/>
                </a:highlight>
                <a:latin typeface="Nirmala UI" panose="020B0502040204020203" pitchFamily="34" charset="0"/>
                <a:ea typeface="Calibri" panose="020F0502020204030204" pitchFamily="34" charset="0"/>
                <a:cs typeface="Times New Roman" panose="02020603050405020304" pitchFamily="18" charset="0"/>
              </a:rPr>
              <a:t>අංශයන්</a:t>
            </a:r>
            <a:r>
              <a:rPr lang="en-US" sz="4000" dirty="0">
                <a:highlight>
                  <a:srgbClr val="FFFF00"/>
                </a:highlight>
                <a:latin typeface="Calibri" panose="020F0502020204030204" pitchFamily="34" charset="0"/>
                <a:ea typeface="Calibri" panose="020F0502020204030204" pitchFamily="34" charset="0"/>
                <a:cs typeface="Times New Roman" panose="02020603050405020304" pitchFamily="18" charset="0"/>
              </a:rPr>
              <a:t> </a:t>
            </a:r>
            <a:r>
              <a:rPr lang="en-US" sz="4000" dirty="0" err="1">
                <a:highlight>
                  <a:srgbClr val="FFFF00"/>
                </a:highlight>
                <a:latin typeface="Nirmala UI" panose="020B0502040204020203" pitchFamily="34" charset="0"/>
                <a:ea typeface="Calibri" panose="020F0502020204030204" pitchFamily="34" charset="0"/>
                <a:cs typeface="Times New Roman" panose="02020603050405020304" pitchFamily="18" charset="0"/>
              </a:rPr>
              <a:t>වලට</a:t>
            </a:r>
            <a:r>
              <a:rPr lang="en-US" sz="4000" dirty="0">
                <a:highlight>
                  <a:srgbClr val="FFFF00"/>
                </a:highlight>
                <a:latin typeface="Calibri" panose="020F0502020204030204" pitchFamily="34" charset="0"/>
                <a:ea typeface="Calibri" panose="020F0502020204030204" pitchFamily="34" charset="0"/>
                <a:cs typeface="Times New Roman" panose="02020603050405020304" pitchFamily="18" charset="0"/>
              </a:rPr>
              <a:t> </a:t>
            </a:r>
            <a:r>
              <a:rPr lang="en-US" sz="4000" dirty="0" err="1">
                <a:highlight>
                  <a:srgbClr val="00FF00"/>
                </a:highlight>
                <a:latin typeface="Nirmala UI" panose="020B0502040204020203" pitchFamily="34" charset="0"/>
                <a:ea typeface="Calibri" panose="020F0502020204030204" pitchFamily="34" charset="0"/>
                <a:cs typeface="Times New Roman" panose="02020603050405020304" pitchFamily="18" charset="0"/>
              </a:rPr>
              <a:t>තාක්ෂණික</a:t>
            </a:r>
            <a:r>
              <a:rPr lang="en-US" sz="4000" dirty="0">
                <a:highlight>
                  <a:srgbClr val="00FF00"/>
                </a:highlight>
                <a:latin typeface="Calibri" panose="020F0502020204030204" pitchFamily="34" charset="0"/>
                <a:ea typeface="Calibri" panose="020F0502020204030204" pitchFamily="34" charset="0"/>
                <a:cs typeface="Times New Roman" panose="02020603050405020304" pitchFamily="18" charset="0"/>
              </a:rPr>
              <a:t> </a:t>
            </a:r>
            <a:r>
              <a:rPr lang="en-US" sz="4000" dirty="0" err="1">
                <a:highlight>
                  <a:srgbClr val="00FF00"/>
                </a:highlight>
                <a:latin typeface="Nirmala UI" panose="020B0502040204020203" pitchFamily="34" charset="0"/>
                <a:ea typeface="Calibri" panose="020F0502020204030204" pitchFamily="34" charset="0"/>
                <a:cs typeface="Times New Roman" panose="02020603050405020304" pitchFamily="18" charset="0"/>
              </a:rPr>
              <a:t>හා</a:t>
            </a:r>
            <a:r>
              <a:rPr lang="en-US" sz="4000" dirty="0">
                <a:highlight>
                  <a:srgbClr val="00FF00"/>
                </a:highlight>
                <a:latin typeface="Calibri" panose="020F0502020204030204" pitchFamily="34" charset="0"/>
                <a:ea typeface="Calibri" panose="020F0502020204030204" pitchFamily="34" charset="0"/>
                <a:cs typeface="Times New Roman" panose="02020603050405020304" pitchFamily="18" charset="0"/>
              </a:rPr>
              <a:t> </a:t>
            </a:r>
            <a:r>
              <a:rPr lang="en-US" sz="4000" dirty="0" err="1">
                <a:highlight>
                  <a:srgbClr val="00FF00"/>
                </a:highlight>
                <a:latin typeface="Nirmala UI" panose="020B0502040204020203" pitchFamily="34" charset="0"/>
                <a:ea typeface="Calibri" panose="020F0502020204030204" pitchFamily="34" charset="0"/>
                <a:cs typeface="Times New Roman" panose="02020603050405020304" pitchFamily="18" charset="0"/>
              </a:rPr>
              <a:t>දැනුම</a:t>
            </a:r>
            <a:r>
              <a:rPr lang="en-US" sz="4000" dirty="0">
                <a:highlight>
                  <a:srgbClr val="00FF00"/>
                </a:highlight>
                <a:latin typeface="Calibri" panose="020F0502020204030204" pitchFamily="34" charset="0"/>
                <a:ea typeface="Calibri" panose="020F0502020204030204" pitchFamily="34" charset="0"/>
                <a:cs typeface="Times New Roman" panose="02020603050405020304" pitchFamily="18" charset="0"/>
              </a:rPr>
              <a:t> </a:t>
            </a:r>
            <a:r>
              <a:rPr lang="en-US" sz="4000" dirty="0" err="1">
                <a:highlight>
                  <a:srgbClr val="00FF00"/>
                </a:highlight>
                <a:latin typeface="Nirmala UI" panose="020B0502040204020203" pitchFamily="34" charset="0"/>
                <a:ea typeface="Calibri" panose="020F0502020204030204" pitchFamily="34" charset="0"/>
                <a:cs typeface="Times New Roman" panose="02020603050405020304" pitchFamily="18" charset="0"/>
              </a:rPr>
              <a:t>සැපයීම</a:t>
            </a:r>
            <a:r>
              <a:rPr lang="en-US" sz="4000" dirty="0">
                <a:highlight>
                  <a:srgbClr val="00FF00"/>
                </a:highlight>
                <a:latin typeface="Calibri" panose="020F0502020204030204" pitchFamily="34" charset="0"/>
                <a:ea typeface="Calibri" panose="020F0502020204030204" pitchFamily="34" charset="0"/>
                <a:cs typeface="Times New Roman" panose="02020603050405020304" pitchFamily="18" charset="0"/>
              </a:rPr>
              <a:t> </a:t>
            </a:r>
            <a:r>
              <a:rPr lang="en-US" sz="4000" dirty="0" err="1">
                <a:highlight>
                  <a:srgbClr val="00FF00"/>
                </a:highlight>
                <a:latin typeface="Nirmala UI" panose="020B0502040204020203" pitchFamily="34" charset="0"/>
                <a:ea typeface="Calibri" panose="020F0502020204030204" pitchFamily="34" charset="0"/>
                <a:cs typeface="Times New Roman" panose="02020603050405020304" pitchFamily="18" charset="0"/>
              </a:rPr>
              <a:t>මගින්</a:t>
            </a:r>
            <a:r>
              <a:rPr lang="en-US" sz="4000" dirty="0">
                <a:highlight>
                  <a:srgbClr val="00FF00"/>
                </a:highlight>
                <a:latin typeface="Calibri" panose="020F0502020204030204" pitchFamily="34" charset="0"/>
                <a:ea typeface="Calibri" panose="020F0502020204030204" pitchFamily="34" charset="0"/>
                <a:cs typeface="Times New Roman" panose="02020603050405020304" pitchFamily="18" charset="0"/>
              </a:rPr>
              <a:t> </a:t>
            </a:r>
            <a:r>
              <a:rPr lang="en-US" sz="4000" dirty="0" err="1">
                <a:highlight>
                  <a:srgbClr val="FFD579"/>
                </a:highlight>
                <a:latin typeface="Nirmala UI" panose="020B0502040204020203" pitchFamily="34" charset="0"/>
                <a:ea typeface="Calibri" panose="020F0502020204030204" pitchFamily="34" charset="0"/>
                <a:cs typeface="Times New Roman" panose="02020603050405020304" pitchFamily="18" charset="0"/>
              </a:rPr>
              <a:t>සෞක්</a:t>
            </a:r>
            <a:r>
              <a:rPr lang="en-US" sz="4000" dirty="0" err="1">
                <a:highlight>
                  <a:srgbClr val="FFD579"/>
                </a:highlight>
                <a:latin typeface="Calibri" panose="020F0502020204030204" pitchFamily="34" charset="0"/>
                <a:ea typeface="Calibri" panose="020F0502020204030204" pitchFamily="34" charset="0"/>
                <a:cs typeface="Times New Roman" panose="02020603050405020304" pitchFamily="18" charset="0"/>
              </a:rPr>
              <a:t>‍</a:t>
            </a:r>
            <a:r>
              <a:rPr lang="en-US" sz="4000" dirty="0" err="1">
                <a:highlight>
                  <a:srgbClr val="FFD579"/>
                </a:highlight>
                <a:latin typeface="Nirmala UI" panose="020B0502040204020203" pitchFamily="34" charset="0"/>
                <a:ea typeface="Calibri" panose="020F0502020204030204" pitchFamily="34" charset="0"/>
                <a:cs typeface="Times New Roman" panose="02020603050405020304" pitchFamily="18" charset="0"/>
              </a:rPr>
              <a:t>ය</a:t>
            </a:r>
            <a:r>
              <a:rPr lang="en-US" sz="4000" dirty="0">
                <a:highlight>
                  <a:srgbClr val="FFD579"/>
                </a:highlight>
                <a:latin typeface="Calibri" panose="020F0502020204030204" pitchFamily="34" charset="0"/>
                <a:ea typeface="Calibri" panose="020F0502020204030204" pitchFamily="34" charset="0"/>
                <a:cs typeface="Times New Roman" panose="02020603050405020304" pitchFamily="18" charset="0"/>
              </a:rPr>
              <a:t> </a:t>
            </a:r>
            <a:r>
              <a:rPr lang="en-US" sz="4000" dirty="0" err="1">
                <a:highlight>
                  <a:srgbClr val="FFD579"/>
                </a:highlight>
                <a:latin typeface="Nirmala UI" panose="020B0502040204020203" pitchFamily="34" charset="0"/>
                <a:ea typeface="Calibri" panose="020F0502020204030204" pitchFamily="34" charset="0"/>
                <a:cs typeface="Times New Roman" panose="02020603050405020304" pitchFamily="18" charset="0"/>
              </a:rPr>
              <a:t>හා</a:t>
            </a:r>
            <a:r>
              <a:rPr lang="en-US" sz="4000" dirty="0">
                <a:highlight>
                  <a:srgbClr val="FFD579"/>
                </a:highlight>
                <a:latin typeface="Calibri" panose="020F0502020204030204" pitchFamily="34" charset="0"/>
                <a:ea typeface="Calibri" panose="020F0502020204030204" pitchFamily="34" charset="0"/>
                <a:cs typeface="Times New Roman" panose="02020603050405020304" pitchFamily="18" charset="0"/>
              </a:rPr>
              <a:t> </a:t>
            </a:r>
            <a:r>
              <a:rPr lang="en-US" sz="4000" dirty="0" err="1">
                <a:highlight>
                  <a:srgbClr val="FFD579"/>
                </a:highlight>
                <a:latin typeface="Nirmala UI" panose="020B0502040204020203" pitchFamily="34" charset="0"/>
                <a:ea typeface="Calibri" panose="020F0502020204030204" pitchFamily="34" charset="0"/>
                <a:cs typeface="Times New Roman" panose="02020603050405020304" pitchFamily="18" charset="0"/>
              </a:rPr>
              <a:t>යහ</a:t>
            </a:r>
            <a:r>
              <a:rPr lang="en-US" sz="4000" dirty="0">
                <a:highlight>
                  <a:srgbClr val="FFD579"/>
                </a:highlight>
                <a:latin typeface="Calibri" panose="020F0502020204030204" pitchFamily="34" charset="0"/>
                <a:ea typeface="Calibri" panose="020F0502020204030204" pitchFamily="34" charset="0"/>
                <a:cs typeface="Times New Roman" panose="02020603050405020304" pitchFamily="18" charset="0"/>
              </a:rPr>
              <a:t> </a:t>
            </a:r>
            <a:r>
              <a:rPr lang="en-US" sz="4000" dirty="0" err="1">
                <a:highlight>
                  <a:srgbClr val="FFD579"/>
                </a:highlight>
                <a:latin typeface="Nirmala UI" panose="020B0502040204020203" pitchFamily="34" charset="0"/>
                <a:ea typeface="Calibri" panose="020F0502020204030204" pitchFamily="34" charset="0"/>
                <a:cs typeface="Times New Roman" panose="02020603050405020304" pitchFamily="18" charset="0"/>
              </a:rPr>
              <a:t>පැවැත්මේ</a:t>
            </a:r>
            <a:r>
              <a:rPr lang="en-US" sz="4000" dirty="0">
                <a:highlight>
                  <a:srgbClr val="FFD579"/>
                </a:highlight>
                <a:latin typeface="Calibri" panose="020F0502020204030204" pitchFamily="34" charset="0"/>
                <a:ea typeface="Calibri" panose="020F0502020204030204" pitchFamily="34" charset="0"/>
                <a:cs typeface="Times New Roman" panose="02020603050405020304" pitchFamily="18" charset="0"/>
              </a:rPr>
              <a:t> </a:t>
            </a:r>
            <a:r>
              <a:rPr lang="en-US" sz="4000" dirty="0" err="1">
                <a:highlight>
                  <a:srgbClr val="FFD579"/>
                </a:highlight>
                <a:latin typeface="Nirmala UI" panose="020B0502040204020203" pitchFamily="34" charset="0"/>
                <a:ea typeface="Calibri" panose="020F0502020204030204" pitchFamily="34" charset="0"/>
                <a:cs typeface="Times New Roman" panose="02020603050405020304" pitchFamily="18" charset="0"/>
              </a:rPr>
              <a:t>ක්</a:t>
            </a:r>
            <a:r>
              <a:rPr lang="en-US" sz="4000" dirty="0" err="1">
                <a:highlight>
                  <a:srgbClr val="FFD579"/>
                </a:highlight>
                <a:latin typeface="Calibri" panose="020F0502020204030204" pitchFamily="34" charset="0"/>
                <a:ea typeface="Calibri" panose="020F0502020204030204" pitchFamily="34" charset="0"/>
                <a:cs typeface="Times New Roman" panose="02020603050405020304" pitchFamily="18" charset="0"/>
              </a:rPr>
              <a:t>‍</a:t>
            </a:r>
            <a:r>
              <a:rPr lang="en-US" sz="4000" dirty="0" err="1">
                <a:highlight>
                  <a:srgbClr val="FFD579"/>
                </a:highlight>
                <a:latin typeface="Nirmala UI" panose="020B0502040204020203" pitchFamily="34" charset="0"/>
                <a:ea typeface="Calibri" panose="020F0502020204030204" pitchFamily="34" charset="0"/>
                <a:cs typeface="Times New Roman" panose="02020603050405020304" pitchFamily="18" charset="0"/>
              </a:rPr>
              <a:t>රියාවලියට</a:t>
            </a:r>
            <a:r>
              <a:rPr lang="en-US" sz="4000" dirty="0">
                <a:highlight>
                  <a:srgbClr val="FFD579"/>
                </a:highlight>
                <a:latin typeface="Calibri" panose="020F0502020204030204" pitchFamily="34" charset="0"/>
                <a:ea typeface="Calibri" panose="020F0502020204030204" pitchFamily="34" charset="0"/>
                <a:cs typeface="Times New Roman" panose="02020603050405020304" pitchFamily="18" charset="0"/>
              </a:rPr>
              <a:t> </a:t>
            </a:r>
            <a:r>
              <a:rPr lang="en-US" sz="4000" dirty="0" err="1">
                <a:highlight>
                  <a:srgbClr val="00FFFF"/>
                </a:highlight>
                <a:latin typeface="Nirmala UI" panose="020B0502040204020203" pitchFamily="34" charset="0"/>
                <a:ea typeface="Calibri" panose="020F0502020204030204" pitchFamily="34" charset="0"/>
                <a:cs typeface="Times New Roman" panose="02020603050405020304" pitchFamily="18" charset="0"/>
              </a:rPr>
              <a:t>හවුල්කරුවන්</a:t>
            </a:r>
            <a:r>
              <a:rPr lang="en-US" sz="4000" dirty="0">
                <a:highlight>
                  <a:srgbClr val="00FFFF"/>
                </a:highlight>
                <a:latin typeface="Calibri" panose="020F0502020204030204" pitchFamily="34" charset="0"/>
                <a:ea typeface="Calibri" panose="020F0502020204030204" pitchFamily="34" charset="0"/>
                <a:cs typeface="Times New Roman" panose="02020603050405020304" pitchFamily="18" charset="0"/>
              </a:rPr>
              <a:t> </a:t>
            </a:r>
            <a:r>
              <a:rPr lang="en-US" sz="4000" dirty="0" err="1">
                <a:highlight>
                  <a:srgbClr val="00FFFF"/>
                </a:highlight>
                <a:latin typeface="Nirmala UI" panose="020B0502040204020203" pitchFamily="34" charset="0"/>
                <a:ea typeface="Calibri" panose="020F0502020204030204" pitchFamily="34" charset="0"/>
                <a:cs typeface="Times New Roman" panose="02020603050405020304" pitchFamily="18" charset="0"/>
              </a:rPr>
              <a:t>වීම</a:t>
            </a:r>
            <a:r>
              <a:rPr lang="en-US" sz="4000" dirty="0">
                <a:latin typeface="Calibri" panose="020F0502020204030204" pitchFamily="34" charset="0"/>
                <a:ea typeface="Calibri" panose="020F0502020204030204" pitchFamily="34" charset="0"/>
                <a:cs typeface="Times New Roman" panose="02020603050405020304" pitchFamily="18" charset="0"/>
              </a:rPr>
              <a:t> </a:t>
            </a:r>
            <a:r>
              <a:rPr lang="en-US" sz="4000" dirty="0" err="1">
                <a:latin typeface="Nirmala UI" panose="020B0502040204020203" pitchFamily="34" charset="0"/>
                <a:ea typeface="Calibri" panose="020F0502020204030204" pitchFamily="34" charset="0"/>
                <a:cs typeface="Times New Roman" panose="02020603050405020304" pitchFamily="18" charset="0"/>
              </a:rPr>
              <a:t>අපගේ</a:t>
            </a:r>
            <a:r>
              <a:rPr lang="en-US" sz="4000" dirty="0">
                <a:latin typeface="Calibri" panose="020F0502020204030204" pitchFamily="34" charset="0"/>
                <a:ea typeface="Calibri" panose="020F0502020204030204" pitchFamily="34" charset="0"/>
                <a:cs typeface="Times New Roman" panose="02020603050405020304" pitchFamily="18" charset="0"/>
              </a:rPr>
              <a:t> </a:t>
            </a:r>
            <a:r>
              <a:rPr lang="en-US" sz="4000" dirty="0" err="1">
                <a:latin typeface="Nirmala UI" panose="020B0502040204020203" pitchFamily="34" charset="0"/>
                <a:ea typeface="Calibri" panose="020F0502020204030204" pitchFamily="34" charset="0"/>
                <a:cs typeface="Times New Roman" panose="02020603050405020304" pitchFamily="18" charset="0"/>
              </a:rPr>
              <a:t>මෙහෙවරයි</a:t>
            </a:r>
            <a:endParaRPr lang="en-GB" sz="4000" dirty="0"/>
          </a:p>
        </p:txBody>
      </p:sp>
      <p:sp>
        <p:nvSpPr>
          <p:cNvPr id="4" name="Line Callout 1 3">
            <a:extLst>
              <a:ext uri="{FF2B5EF4-FFF2-40B4-BE49-F238E27FC236}">
                <a16:creationId xmlns:a16="http://schemas.microsoft.com/office/drawing/2014/main" id="{46E7EB93-D8B2-E248-A150-836BB4582BFF}"/>
              </a:ext>
            </a:extLst>
          </p:cNvPr>
          <p:cNvSpPr/>
          <p:nvPr/>
        </p:nvSpPr>
        <p:spPr>
          <a:xfrm>
            <a:off x="9875135" y="1221938"/>
            <a:ext cx="2164466" cy="787079"/>
          </a:xfrm>
          <a:prstGeom prst="borderCallout1">
            <a:avLst>
              <a:gd name="adj1" fmla="val 24632"/>
              <a:gd name="adj2" fmla="val -6194"/>
              <a:gd name="adj3" fmla="val 152206"/>
              <a:gd name="adj4" fmla="val -49563"/>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n>
                  <a:solidFill>
                    <a:schemeClr val="tx1"/>
                  </a:solidFill>
                </a:ln>
              </a:rPr>
              <a:t>How you do it</a:t>
            </a:r>
          </a:p>
        </p:txBody>
      </p:sp>
      <p:sp>
        <p:nvSpPr>
          <p:cNvPr id="5" name="Line Callout 1 4">
            <a:extLst>
              <a:ext uri="{FF2B5EF4-FFF2-40B4-BE49-F238E27FC236}">
                <a16:creationId xmlns:a16="http://schemas.microsoft.com/office/drawing/2014/main" id="{22C5D616-B9FB-AC48-BAE6-983E14BE5691}"/>
              </a:ext>
            </a:extLst>
          </p:cNvPr>
          <p:cNvSpPr/>
          <p:nvPr/>
        </p:nvSpPr>
        <p:spPr>
          <a:xfrm>
            <a:off x="1470844" y="209963"/>
            <a:ext cx="2164466" cy="787079"/>
          </a:xfrm>
          <a:prstGeom prst="borderCallout1">
            <a:avLst>
              <a:gd name="adj1" fmla="val 26103"/>
              <a:gd name="adj2" fmla="val 105571"/>
              <a:gd name="adj3" fmla="val 190442"/>
              <a:gd name="adj4" fmla="val 156319"/>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n>
                  <a:solidFill>
                    <a:schemeClr val="tx1"/>
                  </a:solidFill>
                </a:ln>
              </a:rPr>
              <a:t>Who you do it for</a:t>
            </a:r>
          </a:p>
        </p:txBody>
      </p:sp>
      <p:sp>
        <p:nvSpPr>
          <p:cNvPr id="6" name="Line Callout 1 5">
            <a:extLst>
              <a:ext uri="{FF2B5EF4-FFF2-40B4-BE49-F238E27FC236}">
                <a16:creationId xmlns:a16="http://schemas.microsoft.com/office/drawing/2014/main" id="{F00FB726-AA70-2B4E-A14A-1CEC9B027152}"/>
              </a:ext>
            </a:extLst>
          </p:cNvPr>
          <p:cNvSpPr/>
          <p:nvPr/>
        </p:nvSpPr>
        <p:spPr>
          <a:xfrm>
            <a:off x="9875135" y="2890622"/>
            <a:ext cx="2164466" cy="787079"/>
          </a:xfrm>
          <a:prstGeom prst="borderCallout1">
            <a:avLst>
              <a:gd name="adj1" fmla="val 24632"/>
              <a:gd name="adj2" fmla="val -6194"/>
              <a:gd name="adj3" fmla="val 3677"/>
              <a:gd name="adj4" fmla="val -86996"/>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n>
                  <a:solidFill>
                    <a:schemeClr val="tx1"/>
                  </a:solidFill>
                </a:ln>
              </a:rPr>
              <a:t>Why you do it</a:t>
            </a:r>
          </a:p>
        </p:txBody>
      </p:sp>
      <p:sp>
        <p:nvSpPr>
          <p:cNvPr id="7" name="Line Callout 1 6">
            <a:extLst>
              <a:ext uri="{FF2B5EF4-FFF2-40B4-BE49-F238E27FC236}">
                <a16:creationId xmlns:a16="http://schemas.microsoft.com/office/drawing/2014/main" id="{52B0AAEB-F9CC-FE41-AC57-30B72B3682D1}"/>
              </a:ext>
            </a:extLst>
          </p:cNvPr>
          <p:cNvSpPr/>
          <p:nvPr/>
        </p:nvSpPr>
        <p:spPr>
          <a:xfrm>
            <a:off x="9606987" y="4709776"/>
            <a:ext cx="2164466" cy="787079"/>
          </a:xfrm>
          <a:prstGeom prst="borderCallout1">
            <a:avLst>
              <a:gd name="adj1" fmla="val 24632"/>
              <a:gd name="adj2" fmla="val -6194"/>
              <a:gd name="adj3" fmla="val -130147"/>
              <a:gd name="adj4" fmla="val -77905"/>
            </a:avLst>
          </a:prstGeom>
          <a:solidFill>
            <a:srgbClr val="73FDD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n>
                  <a:solidFill>
                    <a:schemeClr val="tx1"/>
                  </a:solidFill>
                </a:ln>
              </a:rPr>
              <a:t>How it makes you feel</a:t>
            </a:r>
          </a:p>
        </p:txBody>
      </p:sp>
      <p:sp>
        <p:nvSpPr>
          <p:cNvPr id="8" name="TextBox 7">
            <a:extLst>
              <a:ext uri="{FF2B5EF4-FFF2-40B4-BE49-F238E27FC236}">
                <a16:creationId xmlns:a16="http://schemas.microsoft.com/office/drawing/2014/main" id="{B88ADFE5-92D8-D64A-916A-DC0FB5E75A42}"/>
              </a:ext>
            </a:extLst>
          </p:cNvPr>
          <p:cNvSpPr txBox="1"/>
          <p:nvPr/>
        </p:nvSpPr>
        <p:spPr>
          <a:xfrm>
            <a:off x="4791919" y="209963"/>
            <a:ext cx="2847372" cy="707886"/>
          </a:xfrm>
          <a:prstGeom prst="rect">
            <a:avLst/>
          </a:prstGeom>
          <a:noFill/>
        </p:spPr>
        <p:txBody>
          <a:bodyPr wrap="square" rtlCol="0">
            <a:spAutoFit/>
          </a:bodyPr>
          <a:lstStyle/>
          <a:p>
            <a:pPr algn="ctr"/>
            <a:r>
              <a:rPr lang="en-GB" sz="4000" u="sng" dirty="0"/>
              <a:t>SARD</a:t>
            </a:r>
          </a:p>
        </p:txBody>
      </p:sp>
    </p:spTree>
    <p:extLst>
      <p:ext uri="{BB962C8B-B14F-4D97-AF65-F5344CB8AC3E}">
        <p14:creationId xmlns:p14="http://schemas.microsoft.com/office/powerpoint/2010/main" val="217602606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1000" fill="hold"/>
                                        <p:tgtEl>
                                          <p:spTgt spid="4"/>
                                        </p:tgtEl>
                                        <p:attrNameLst>
                                          <p:attrName>ppt_w</p:attrName>
                                        </p:attrNameLst>
                                      </p:cBhvr>
                                      <p:tavLst>
                                        <p:tav tm="0">
                                          <p:val>
                                            <p:strVal val="#ppt_w*0.70"/>
                                          </p:val>
                                        </p:tav>
                                        <p:tav tm="100000">
                                          <p:val>
                                            <p:strVal val="#ppt_w"/>
                                          </p:val>
                                        </p:tav>
                                      </p:tavLst>
                                    </p:anim>
                                    <p:anim calcmode="lin" valueType="num">
                                      <p:cBhvr>
                                        <p:cTn id="15" dur="1000" fill="hold"/>
                                        <p:tgtEl>
                                          <p:spTgt spid="4"/>
                                        </p:tgtEl>
                                        <p:attrNameLst>
                                          <p:attrName>ppt_h</p:attrName>
                                        </p:attrNameLst>
                                      </p:cBhvr>
                                      <p:tavLst>
                                        <p:tav tm="0">
                                          <p:val>
                                            <p:strVal val="#ppt_h"/>
                                          </p:val>
                                        </p:tav>
                                        <p:tav tm="100000">
                                          <p:val>
                                            <p:strVal val="#ppt_h"/>
                                          </p:val>
                                        </p:tav>
                                      </p:tavLst>
                                    </p:anim>
                                    <p:animEffect transition="in" filter="fade">
                                      <p:cBhvr>
                                        <p:cTn id="16" dur="10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1000" fill="hold"/>
                                        <p:tgtEl>
                                          <p:spTgt spid="6"/>
                                        </p:tgtEl>
                                        <p:attrNameLst>
                                          <p:attrName>ppt_w</p:attrName>
                                        </p:attrNameLst>
                                      </p:cBhvr>
                                      <p:tavLst>
                                        <p:tav tm="0">
                                          <p:val>
                                            <p:strVal val="#ppt_w*0.70"/>
                                          </p:val>
                                        </p:tav>
                                        <p:tav tm="100000">
                                          <p:val>
                                            <p:strVal val="#ppt_w"/>
                                          </p:val>
                                        </p:tav>
                                      </p:tavLst>
                                    </p:anim>
                                    <p:anim calcmode="lin" valueType="num">
                                      <p:cBhvr>
                                        <p:cTn id="22" dur="1000" fill="hold"/>
                                        <p:tgtEl>
                                          <p:spTgt spid="6"/>
                                        </p:tgtEl>
                                        <p:attrNameLst>
                                          <p:attrName>ppt_h</p:attrName>
                                        </p:attrNameLst>
                                      </p:cBhvr>
                                      <p:tavLst>
                                        <p:tav tm="0">
                                          <p:val>
                                            <p:strVal val="#ppt_h"/>
                                          </p:val>
                                        </p:tav>
                                        <p:tav tm="100000">
                                          <p:val>
                                            <p:strVal val="#ppt_h"/>
                                          </p:val>
                                        </p:tav>
                                      </p:tavLst>
                                    </p:anim>
                                    <p:animEffect transition="in" filter="fade">
                                      <p:cBhvr>
                                        <p:cTn id="23" dur="10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1000" fill="hold"/>
                                        <p:tgtEl>
                                          <p:spTgt spid="7"/>
                                        </p:tgtEl>
                                        <p:attrNameLst>
                                          <p:attrName>ppt_w</p:attrName>
                                        </p:attrNameLst>
                                      </p:cBhvr>
                                      <p:tavLst>
                                        <p:tav tm="0">
                                          <p:val>
                                            <p:strVal val="#ppt_w*0.70"/>
                                          </p:val>
                                        </p:tav>
                                        <p:tav tm="100000">
                                          <p:val>
                                            <p:strVal val="#ppt_w"/>
                                          </p:val>
                                        </p:tav>
                                      </p:tavLst>
                                    </p:anim>
                                    <p:anim calcmode="lin" valueType="num">
                                      <p:cBhvr>
                                        <p:cTn id="29" dur="1000" fill="hold"/>
                                        <p:tgtEl>
                                          <p:spTgt spid="7"/>
                                        </p:tgtEl>
                                        <p:attrNameLst>
                                          <p:attrName>ppt_h</p:attrName>
                                        </p:attrNameLst>
                                      </p:cBhvr>
                                      <p:tavLst>
                                        <p:tav tm="0">
                                          <p:val>
                                            <p:strVal val="#ppt_h"/>
                                          </p:val>
                                        </p:tav>
                                        <p:tav tm="100000">
                                          <p:val>
                                            <p:strVal val="#ppt_h"/>
                                          </p:val>
                                        </p:tav>
                                      </p:tavLst>
                                    </p:anim>
                                    <p:animEffect transition="in" filter="fade">
                                      <p:cBhvr>
                                        <p:cTn id="3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theme/theme1.xml><?xml version="1.0" encoding="utf-8"?>
<a:theme xmlns:a="http://schemas.openxmlformats.org/drawingml/2006/main" name="RetrospectVTI">
  <a:themeElements>
    <a:clrScheme name="Custom 4">
      <a:dk1>
        <a:srgbClr val="000000"/>
      </a:dk1>
      <a:lt1>
        <a:srgbClr val="FFFFFF"/>
      </a:lt1>
      <a:dk2>
        <a:srgbClr val="412624"/>
      </a:dk2>
      <a:lt2>
        <a:srgbClr val="E2E8E3"/>
      </a:lt2>
      <a:accent1>
        <a:srgbClr val="941651"/>
      </a:accent1>
      <a:accent2>
        <a:srgbClr val="FF9300"/>
      </a:accent2>
      <a:accent3>
        <a:srgbClr val="941100"/>
      </a:accent3>
      <a:accent4>
        <a:srgbClr val="929000"/>
      </a:accent4>
      <a:accent5>
        <a:srgbClr val="AFA65F"/>
      </a:accent5>
      <a:accent6>
        <a:srgbClr val="8FAE4A"/>
      </a:accent6>
      <a:hlink>
        <a:srgbClr val="568E63"/>
      </a:hlink>
      <a:folHlink>
        <a:srgbClr val="7F7F7F"/>
      </a:folHlink>
    </a:clrScheme>
    <a:fontScheme name="Retrospect">
      <a:majorFont>
        <a:latin typeface="Bookman Old Style"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VTI" id="{ABE3C30C-0FC0-4450-828E-52DE70F1BCCB}" vid="{A6E2497D-935A-4CFD-B9FD-6DCB15FA68BF}"/>
    </a:ext>
  </a:extLst>
</a:theme>
</file>

<file path=docProps/app.xml><?xml version="1.0" encoding="utf-8"?>
<Properties xmlns="http://schemas.openxmlformats.org/officeDocument/2006/extended-properties" xmlns:vt="http://schemas.openxmlformats.org/officeDocument/2006/docPropsVTypes">
  <TotalTime>615</TotalTime>
  <Words>925</Words>
  <Application>Microsoft Office PowerPoint</Application>
  <PresentationFormat>Widescreen</PresentationFormat>
  <Paragraphs>117</Paragraphs>
  <Slides>20</Slides>
  <Notes>0</Notes>
  <HiddenSlides>0</HiddenSlides>
  <MMClips>1</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RetrospectVTI</vt:lpstr>
      <vt:lpstr>Aspirations</vt:lpstr>
      <vt:lpstr>Mission </vt:lpstr>
      <vt:lpstr>Mission statements</vt:lpstr>
      <vt:lpstr>Mission statements</vt:lpstr>
      <vt:lpstr>Mission statements</vt:lpstr>
      <vt:lpstr>Mission elements</vt:lpstr>
      <vt:lpstr>To provide advice and support to empower anyone experiencing a mental health problem. We campaign to improve services, raise awareness and promote understanding.</vt:lpstr>
      <vt:lpstr>To provide advice and support to empower anyone experiencing a mental health problem. We campaign to improve services, raise awareness and promote understanding.</vt:lpstr>
      <vt:lpstr>රාජ්‍ය, පෞද්ගලික හා පොදු යන සියලු අංශයන් වලට තාක්ෂණික හා දැනුම සැපයීම මගින් සෞක්‍ය හා යහ පැවැත්මේ ක්‍රියාවලියට හවුල්කරුවන් වීම අපගේ මෙහෙවරයි</vt:lpstr>
      <vt:lpstr>To provide the best possible service to the country directly or through the member YMMAs by mobilizing the origination resources with the objective of raising the economic standards of the have-nots. Alleviating poverty, training and guiding the youth to be good citizens with education as the primary objective and to play a dominant role in settling community issues, social justice and promoting inter communal amity</vt:lpstr>
      <vt:lpstr>උපදේශණය ලබාදීම , ආර්ථිකය ශක්තිමත් කිරීම සඳහා පුහුණුව සහ අධ්‍යාපනය තුලින් ධාරිතා වර්ධනය කිරීම, සහයෝගය සහ සහන ලබාදීම</vt:lpstr>
      <vt:lpstr>Take a few minutes to review your own Mission statement</vt:lpstr>
      <vt:lpstr>Mission elements</vt:lpstr>
      <vt:lpstr>Values</vt:lpstr>
      <vt:lpstr>Why do we need values?</vt:lpstr>
      <vt:lpstr>What are our  values?   Ask questions</vt:lpstr>
      <vt:lpstr>ECDIC</vt:lpstr>
      <vt:lpstr>Take a few minutes to review your own Values</vt:lpstr>
      <vt:lpstr>PowerPoint Presentation</vt:lpstr>
      <vt:lpstr>Examples of Values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Aspirations</dc:title>
  <dc:creator>Lasantha Wickremesooriya</dc:creator>
  <cp:lastModifiedBy>Lasantha Wickremesooriya</cp:lastModifiedBy>
  <cp:revision>57</cp:revision>
  <dcterms:created xsi:type="dcterms:W3CDTF">2021-08-25T08:04:34Z</dcterms:created>
  <dcterms:modified xsi:type="dcterms:W3CDTF">2022-06-06T07:30:38Z</dcterms:modified>
</cp:coreProperties>
</file>